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25" r:id="rId1"/>
  </p:sldMasterIdLst>
  <p:notesMasterIdLst>
    <p:notesMasterId r:id="rId21"/>
  </p:notesMasterIdLst>
  <p:sldIdLst>
    <p:sldId id="256" r:id="rId2"/>
    <p:sldId id="259" r:id="rId3"/>
    <p:sldId id="260" r:id="rId4"/>
    <p:sldId id="264" r:id="rId5"/>
    <p:sldId id="277" r:id="rId6"/>
    <p:sldId id="258" r:id="rId7"/>
    <p:sldId id="262" r:id="rId8"/>
    <p:sldId id="263" r:id="rId9"/>
    <p:sldId id="272" r:id="rId10"/>
    <p:sldId id="278" r:id="rId11"/>
    <p:sldId id="267" r:id="rId12"/>
    <p:sldId id="268" r:id="rId13"/>
    <p:sldId id="270" r:id="rId14"/>
    <p:sldId id="276" r:id="rId15"/>
    <p:sldId id="275" r:id="rId16"/>
    <p:sldId id="269" r:id="rId17"/>
    <p:sldId id="279" r:id="rId18"/>
    <p:sldId id="266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73121"/>
  </p:normalViewPr>
  <p:slideViewPr>
    <p:cSldViewPr snapToGrid="0">
      <p:cViewPr>
        <p:scale>
          <a:sx n="85" d="100"/>
          <a:sy n="85" d="100"/>
        </p:scale>
        <p:origin x="16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1C2DD8-F09E-489A-AC97-E4D0DBCE329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B14761-59AD-4599-8286-4801BDBE5F2C}">
      <dgm:prSet/>
      <dgm:spPr/>
      <dgm:t>
        <a:bodyPr/>
        <a:lstStyle/>
        <a:p>
          <a:r>
            <a:rPr lang="en-US" dirty="0"/>
            <a:t>Everything is a plugin</a:t>
          </a:r>
        </a:p>
      </dgm:t>
    </dgm:pt>
    <dgm:pt modelId="{2C3C725E-D924-4734-AF8C-877E5608FC22}" type="parTrans" cxnId="{C3E4FC51-AB93-4182-ACD6-7DC8DECB03AC}">
      <dgm:prSet/>
      <dgm:spPr/>
      <dgm:t>
        <a:bodyPr/>
        <a:lstStyle/>
        <a:p>
          <a:endParaRPr lang="en-US"/>
        </a:p>
      </dgm:t>
    </dgm:pt>
    <dgm:pt modelId="{6657A7E7-583A-4173-8604-CDF66C872064}" type="sibTrans" cxnId="{C3E4FC51-AB93-4182-ACD6-7DC8DECB03AC}">
      <dgm:prSet/>
      <dgm:spPr/>
      <dgm:t>
        <a:bodyPr/>
        <a:lstStyle/>
        <a:p>
          <a:endParaRPr lang="en-US"/>
        </a:p>
      </dgm:t>
    </dgm:pt>
    <dgm:pt modelId="{6D8FC722-A6D6-4173-83C5-F58CF47C5B9B}">
      <dgm:prSet/>
      <dgm:spPr/>
      <dgm:t>
        <a:bodyPr/>
        <a:lstStyle/>
        <a:p>
          <a:r>
            <a:rPr lang="en-US" dirty="0"/>
            <a:t>Virtual objects</a:t>
          </a:r>
        </a:p>
      </dgm:t>
    </dgm:pt>
    <dgm:pt modelId="{D9E8E6AA-5ABD-4101-AF30-4B291F85F495}" type="parTrans" cxnId="{F5883F8F-EF4A-482A-A9A4-FCC689000146}">
      <dgm:prSet/>
      <dgm:spPr/>
      <dgm:t>
        <a:bodyPr/>
        <a:lstStyle/>
        <a:p>
          <a:endParaRPr lang="en-US"/>
        </a:p>
      </dgm:t>
    </dgm:pt>
    <dgm:pt modelId="{CAD08BFD-DC8C-4C72-971B-BAFE4E0AE5C4}" type="sibTrans" cxnId="{F5883F8F-EF4A-482A-A9A4-FCC689000146}">
      <dgm:prSet/>
      <dgm:spPr/>
      <dgm:t>
        <a:bodyPr/>
        <a:lstStyle/>
        <a:p>
          <a:endParaRPr lang="en-US"/>
        </a:p>
      </dgm:t>
    </dgm:pt>
    <dgm:pt modelId="{525EEB3A-9F82-4FA0-A44E-E3227236ACE5}">
      <dgm:prSet/>
      <dgm:spPr/>
      <dgm:t>
        <a:bodyPr/>
        <a:lstStyle/>
        <a:p>
          <a:r>
            <a:rPr lang="en-US" dirty="0"/>
            <a:t>Dual automation model</a:t>
          </a:r>
        </a:p>
      </dgm:t>
    </dgm:pt>
    <dgm:pt modelId="{986ECDA3-11D6-4CC2-8860-1689562E0F47}" type="parTrans" cxnId="{1818AE70-0C92-4DAE-9E33-22C3DD07C897}">
      <dgm:prSet/>
      <dgm:spPr/>
      <dgm:t>
        <a:bodyPr/>
        <a:lstStyle/>
        <a:p>
          <a:endParaRPr lang="en-US"/>
        </a:p>
      </dgm:t>
    </dgm:pt>
    <dgm:pt modelId="{4DC201EA-27D7-49E3-AF42-386041EC3B08}" type="sibTrans" cxnId="{1818AE70-0C92-4DAE-9E33-22C3DD07C897}">
      <dgm:prSet/>
      <dgm:spPr/>
      <dgm:t>
        <a:bodyPr/>
        <a:lstStyle/>
        <a:p>
          <a:endParaRPr lang="en-US"/>
        </a:p>
      </dgm:t>
    </dgm:pt>
    <dgm:pt modelId="{46832552-7D51-4A77-B151-5BAC310C41A0}">
      <dgm:prSet/>
      <dgm:spPr/>
      <dgm:t>
        <a:bodyPr/>
        <a:lstStyle/>
        <a:p>
          <a:r>
            <a:rPr lang="en-US" dirty="0"/>
            <a:t>DMZ security model</a:t>
          </a:r>
        </a:p>
      </dgm:t>
    </dgm:pt>
    <dgm:pt modelId="{1DA24F30-1D60-4EC5-86DB-9CE574E79AB6}" type="parTrans" cxnId="{8035D864-3A9C-4735-B3BB-988789951D57}">
      <dgm:prSet/>
      <dgm:spPr/>
      <dgm:t>
        <a:bodyPr/>
        <a:lstStyle/>
        <a:p>
          <a:endParaRPr lang="en-US"/>
        </a:p>
      </dgm:t>
    </dgm:pt>
    <dgm:pt modelId="{B2D1B91D-9512-4B1A-8A54-88182A08822B}" type="sibTrans" cxnId="{8035D864-3A9C-4735-B3BB-988789951D57}">
      <dgm:prSet/>
      <dgm:spPr/>
      <dgm:t>
        <a:bodyPr/>
        <a:lstStyle/>
        <a:p>
          <a:endParaRPr lang="en-US"/>
        </a:p>
      </dgm:t>
    </dgm:pt>
    <dgm:pt modelId="{6C1A44DB-C027-4A01-B696-7F4803097C0D}">
      <dgm:prSet/>
      <dgm:spPr/>
      <dgm:t>
        <a:bodyPr/>
        <a:lstStyle/>
        <a:p>
          <a:r>
            <a:rPr lang="en-US" dirty="0"/>
            <a:t>HUB in the center</a:t>
          </a:r>
        </a:p>
      </dgm:t>
    </dgm:pt>
    <dgm:pt modelId="{B6F394E8-C98D-4368-AFCF-209A0AAF9B7E}" type="sibTrans" cxnId="{562B979D-1888-41C4-A504-F91F47DDBA8A}">
      <dgm:prSet/>
      <dgm:spPr/>
      <dgm:t>
        <a:bodyPr/>
        <a:lstStyle/>
        <a:p>
          <a:endParaRPr lang="en-US"/>
        </a:p>
      </dgm:t>
    </dgm:pt>
    <dgm:pt modelId="{EF90A3CE-84DB-4665-8A70-85EDE560EFCD}" type="parTrans" cxnId="{562B979D-1888-41C4-A504-F91F47DDBA8A}">
      <dgm:prSet/>
      <dgm:spPr/>
      <dgm:t>
        <a:bodyPr/>
        <a:lstStyle/>
        <a:p>
          <a:endParaRPr lang="en-US"/>
        </a:p>
      </dgm:t>
    </dgm:pt>
    <dgm:pt modelId="{D8463679-B3A4-5246-A70F-C9DD856314CE}">
      <dgm:prSet/>
      <dgm:spPr/>
      <dgm:t>
        <a:bodyPr/>
        <a:lstStyle/>
        <a:p>
          <a:r>
            <a:rPr lang="pl-PL" dirty="0" err="1"/>
            <a:t>Easy</a:t>
          </a:r>
          <a:r>
            <a:rPr lang="pl-PL" dirty="0"/>
            <a:t> to </a:t>
          </a:r>
          <a:r>
            <a:rPr lang="pl-PL" dirty="0" err="1"/>
            <a:t>use</a:t>
          </a:r>
          <a:r>
            <a:rPr lang="pl-PL" dirty="0"/>
            <a:t>, drag &amp; drop</a:t>
          </a:r>
        </a:p>
      </dgm:t>
    </dgm:pt>
    <dgm:pt modelId="{E2E29F40-5A23-194D-9AE9-2AC2EC2D68E3}" type="parTrans" cxnId="{D9C62E8A-8653-3A4F-B0FA-2573F62406CE}">
      <dgm:prSet/>
      <dgm:spPr/>
      <dgm:t>
        <a:bodyPr/>
        <a:lstStyle/>
        <a:p>
          <a:endParaRPr lang="pl-PL"/>
        </a:p>
      </dgm:t>
    </dgm:pt>
    <dgm:pt modelId="{BDF2E7BF-93E3-6144-844C-5501CE906EA5}" type="sibTrans" cxnId="{D9C62E8A-8653-3A4F-B0FA-2573F62406CE}">
      <dgm:prSet/>
      <dgm:spPr/>
      <dgm:t>
        <a:bodyPr/>
        <a:lstStyle/>
        <a:p>
          <a:endParaRPr lang="pl-PL"/>
        </a:p>
      </dgm:t>
    </dgm:pt>
    <dgm:pt modelId="{FA1989C0-DA06-034D-8DAC-E5AA7BA151F1}">
      <dgm:prSet/>
      <dgm:spPr/>
      <dgm:t>
        <a:bodyPr/>
        <a:lstStyle/>
        <a:p>
          <a:r>
            <a:rPr lang="pl-PL" dirty="0" err="1"/>
            <a:t>Multipurpose</a:t>
          </a:r>
          <a:r>
            <a:rPr lang="pl-PL" dirty="0"/>
            <a:t> automation</a:t>
          </a:r>
        </a:p>
      </dgm:t>
    </dgm:pt>
    <dgm:pt modelId="{2A7A6B46-CD0E-A744-96DC-0BC0EFF74312}" type="parTrans" cxnId="{711BDD0C-8410-FC46-B1B1-1DDD2AFE97DF}">
      <dgm:prSet/>
      <dgm:spPr/>
      <dgm:t>
        <a:bodyPr/>
        <a:lstStyle/>
        <a:p>
          <a:endParaRPr lang="pl-PL"/>
        </a:p>
      </dgm:t>
    </dgm:pt>
    <dgm:pt modelId="{3E32A4FF-AC84-5140-83B8-265C102674AC}" type="sibTrans" cxnId="{711BDD0C-8410-FC46-B1B1-1DDD2AFE97DF}">
      <dgm:prSet/>
      <dgm:spPr/>
      <dgm:t>
        <a:bodyPr/>
        <a:lstStyle/>
        <a:p>
          <a:endParaRPr lang="pl-PL"/>
        </a:p>
      </dgm:t>
    </dgm:pt>
    <dgm:pt modelId="{C1CE40BA-087B-5848-807D-311EDBF51C28}" type="pres">
      <dgm:prSet presAssocID="{841C2DD8-F09E-489A-AC97-E4D0DBCE329B}" presName="Name0" presStyleCnt="0">
        <dgm:presLayoutVars>
          <dgm:dir/>
          <dgm:resizeHandles val="exact"/>
        </dgm:presLayoutVars>
      </dgm:prSet>
      <dgm:spPr/>
    </dgm:pt>
    <dgm:pt modelId="{7C0B9F85-D1F2-994E-8887-E37D87AEC323}" type="pres">
      <dgm:prSet presAssocID="{FA1989C0-DA06-034D-8DAC-E5AA7BA151F1}" presName="node" presStyleLbl="node1" presStyleIdx="0" presStyleCnt="7">
        <dgm:presLayoutVars>
          <dgm:bulletEnabled val="1"/>
        </dgm:presLayoutVars>
      </dgm:prSet>
      <dgm:spPr/>
    </dgm:pt>
    <dgm:pt modelId="{02FE7B08-1923-4D42-9F9E-207C0B35D15D}" type="pres">
      <dgm:prSet presAssocID="{3E32A4FF-AC84-5140-83B8-265C102674AC}" presName="sibTrans" presStyleLbl="sibTrans1D1" presStyleIdx="0" presStyleCnt="6"/>
      <dgm:spPr/>
    </dgm:pt>
    <dgm:pt modelId="{E33B177E-3E90-C348-8AE8-CB81377521C4}" type="pres">
      <dgm:prSet presAssocID="{3E32A4FF-AC84-5140-83B8-265C102674AC}" presName="connectorText" presStyleLbl="sibTrans1D1" presStyleIdx="0" presStyleCnt="6"/>
      <dgm:spPr/>
    </dgm:pt>
    <dgm:pt modelId="{9A67E172-846A-324B-BACF-3E0CF3362E0B}" type="pres">
      <dgm:prSet presAssocID="{6C1A44DB-C027-4A01-B696-7F4803097C0D}" presName="node" presStyleLbl="node1" presStyleIdx="1" presStyleCnt="7">
        <dgm:presLayoutVars>
          <dgm:bulletEnabled val="1"/>
        </dgm:presLayoutVars>
      </dgm:prSet>
      <dgm:spPr/>
    </dgm:pt>
    <dgm:pt modelId="{D7D4F731-1FD7-8A4F-B798-F35E23E1BDF1}" type="pres">
      <dgm:prSet presAssocID="{B6F394E8-C98D-4368-AFCF-209A0AAF9B7E}" presName="sibTrans" presStyleLbl="sibTrans1D1" presStyleIdx="1" presStyleCnt="6"/>
      <dgm:spPr/>
    </dgm:pt>
    <dgm:pt modelId="{DC395EF9-7C0A-A34F-A1D2-607404AC9768}" type="pres">
      <dgm:prSet presAssocID="{B6F394E8-C98D-4368-AFCF-209A0AAF9B7E}" presName="connectorText" presStyleLbl="sibTrans1D1" presStyleIdx="1" presStyleCnt="6"/>
      <dgm:spPr/>
    </dgm:pt>
    <dgm:pt modelId="{963E2F6A-7DFC-4148-9936-196B458DCE72}" type="pres">
      <dgm:prSet presAssocID="{23B14761-59AD-4599-8286-4801BDBE5F2C}" presName="node" presStyleLbl="node1" presStyleIdx="2" presStyleCnt="7">
        <dgm:presLayoutVars>
          <dgm:bulletEnabled val="1"/>
        </dgm:presLayoutVars>
      </dgm:prSet>
      <dgm:spPr/>
    </dgm:pt>
    <dgm:pt modelId="{6276507F-D6EF-6F4A-BABA-734187D81EC4}" type="pres">
      <dgm:prSet presAssocID="{6657A7E7-583A-4173-8604-CDF66C872064}" presName="sibTrans" presStyleLbl="sibTrans1D1" presStyleIdx="2" presStyleCnt="6"/>
      <dgm:spPr/>
    </dgm:pt>
    <dgm:pt modelId="{CF50B1EC-48A9-1C4A-AF96-F36D00CB6BF5}" type="pres">
      <dgm:prSet presAssocID="{6657A7E7-583A-4173-8604-CDF66C872064}" presName="connectorText" presStyleLbl="sibTrans1D1" presStyleIdx="2" presStyleCnt="6"/>
      <dgm:spPr/>
    </dgm:pt>
    <dgm:pt modelId="{DA3910FB-A15C-864A-BFC9-089D9540892B}" type="pres">
      <dgm:prSet presAssocID="{6D8FC722-A6D6-4173-83C5-F58CF47C5B9B}" presName="node" presStyleLbl="node1" presStyleIdx="3" presStyleCnt="7">
        <dgm:presLayoutVars>
          <dgm:bulletEnabled val="1"/>
        </dgm:presLayoutVars>
      </dgm:prSet>
      <dgm:spPr/>
    </dgm:pt>
    <dgm:pt modelId="{B2FAA1E0-A54F-5E42-8425-9DB4E6F005CF}" type="pres">
      <dgm:prSet presAssocID="{CAD08BFD-DC8C-4C72-971B-BAFE4E0AE5C4}" presName="sibTrans" presStyleLbl="sibTrans1D1" presStyleIdx="3" presStyleCnt="6"/>
      <dgm:spPr/>
    </dgm:pt>
    <dgm:pt modelId="{96B69BDD-A34E-E84D-9871-7FC176FE6C3C}" type="pres">
      <dgm:prSet presAssocID="{CAD08BFD-DC8C-4C72-971B-BAFE4E0AE5C4}" presName="connectorText" presStyleLbl="sibTrans1D1" presStyleIdx="3" presStyleCnt="6"/>
      <dgm:spPr/>
    </dgm:pt>
    <dgm:pt modelId="{75FBE600-8334-E54E-99D2-F868D0AFD029}" type="pres">
      <dgm:prSet presAssocID="{525EEB3A-9F82-4FA0-A44E-E3227236ACE5}" presName="node" presStyleLbl="node1" presStyleIdx="4" presStyleCnt="7">
        <dgm:presLayoutVars>
          <dgm:bulletEnabled val="1"/>
        </dgm:presLayoutVars>
      </dgm:prSet>
      <dgm:spPr/>
    </dgm:pt>
    <dgm:pt modelId="{917D7C94-201D-E243-825F-52DAD3F71E0B}" type="pres">
      <dgm:prSet presAssocID="{4DC201EA-27D7-49E3-AF42-386041EC3B08}" presName="sibTrans" presStyleLbl="sibTrans1D1" presStyleIdx="4" presStyleCnt="6"/>
      <dgm:spPr/>
    </dgm:pt>
    <dgm:pt modelId="{CFE64A8E-1639-294B-AF6B-FD0AD3F96FB9}" type="pres">
      <dgm:prSet presAssocID="{4DC201EA-27D7-49E3-AF42-386041EC3B08}" presName="connectorText" presStyleLbl="sibTrans1D1" presStyleIdx="4" presStyleCnt="6"/>
      <dgm:spPr/>
    </dgm:pt>
    <dgm:pt modelId="{CA61ED45-8B4D-8044-B17F-CB0CF2F29173}" type="pres">
      <dgm:prSet presAssocID="{46832552-7D51-4A77-B151-5BAC310C41A0}" presName="node" presStyleLbl="node1" presStyleIdx="5" presStyleCnt="7">
        <dgm:presLayoutVars>
          <dgm:bulletEnabled val="1"/>
        </dgm:presLayoutVars>
      </dgm:prSet>
      <dgm:spPr/>
    </dgm:pt>
    <dgm:pt modelId="{09F18E6B-F060-B543-BF03-8DB2C593459E}" type="pres">
      <dgm:prSet presAssocID="{B2D1B91D-9512-4B1A-8A54-88182A08822B}" presName="sibTrans" presStyleLbl="sibTrans1D1" presStyleIdx="5" presStyleCnt="6"/>
      <dgm:spPr/>
    </dgm:pt>
    <dgm:pt modelId="{81998375-D764-314A-BF9C-CF5767EB3AB2}" type="pres">
      <dgm:prSet presAssocID="{B2D1B91D-9512-4B1A-8A54-88182A08822B}" presName="connectorText" presStyleLbl="sibTrans1D1" presStyleIdx="5" presStyleCnt="6"/>
      <dgm:spPr/>
    </dgm:pt>
    <dgm:pt modelId="{87779DD3-0167-F448-98AF-2BDADF0E3B22}" type="pres">
      <dgm:prSet presAssocID="{D8463679-B3A4-5246-A70F-C9DD856314CE}" presName="node" presStyleLbl="node1" presStyleIdx="6" presStyleCnt="7">
        <dgm:presLayoutVars>
          <dgm:bulletEnabled val="1"/>
        </dgm:presLayoutVars>
      </dgm:prSet>
      <dgm:spPr/>
    </dgm:pt>
  </dgm:ptLst>
  <dgm:cxnLst>
    <dgm:cxn modelId="{086A4401-D060-514D-A07B-3DDBC9512BF1}" type="presOf" srcId="{841C2DD8-F09E-489A-AC97-E4D0DBCE329B}" destId="{C1CE40BA-087B-5848-807D-311EDBF51C28}" srcOrd="0" destOrd="0" presId="urn:microsoft.com/office/officeart/2016/7/layout/RepeatingBendingProcessNew"/>
    <dgm:cxn modelId="{2EAA4902-0CB6-924B-986B-DAEDB10D96EB}" type="presOf" srcId="{6657A7E7-583A-4173-8604-CDF66C872064}" destId="{CF50B1EC-48A9-1C4A-AF96-F36D00CB6BF5}" srcOrd="1" destOrd="0" presId="urn:microsoft.com/office/officeart/2016/7/layout/RepeatingBendingProcessNew"/>
    <dgm:cxn modelId="{711BDD0C-8410-FC46-B1B1-1DDD2AFE97DF}" srcId="{841C2DD8-F09E-489A-AC97-E4D0DBCE329B}" destId="{FA1989C0-DA06-034D-8DAC-E5AA7BA151F1}" srcOrd="0" destOrd="0" parTransId="{2A7A6B46-CD0E-A744-96DC-0BC0EFF74312}" sibTransId="{3E32A4FF-AC84-5140-83B8-265C102674AC}"/>
    <dgm:cxn modelId="{8EA8760F-7F9A-1F42-9BC2-EC03BAF8CA68}" type="presOf" srcId="{525EEB3A-9F82-4FA0-A44E-E3227236ACE5}" destId="{75FBE600-8334-E54E-99D2-F868D0AFD029}" srcOrd="0" destOrd="0" presId="urn:microsoft.com/office/officeart/2016/7/layout/RepeatingBendingProcessNew"/>
    <dgm:cxn modelId="{4BD8311D-EC56-4C41-B121-F2B96785ECA3}" type="presOf" srcId="{CAD08BFD-DC8C-4C72-971B-BAFE4E0AE5C4}" destId="{B2FAA1E0-A54F-5E42-8425-9DB4E6F005CF}" srcOrd="0" destOrd="0" presId="urn:microsoft.com/office/officeart/2016/7/layout/RepeatingBendingProcessNew"/>
    <dgm:cxn modelId="{7B8F3934-C539-8048-9C3C-22DF00231AD1}" type="presOf" srcId="{23B14761-59AD-4599-8286-4801BDBE5F2C}" destId="{963E2F6A-7DFC-4148-9936-196B458DCE72}" srcOrd="0" destOrd="0" presId="urn:microsoft.com/office/officeart/2016/7/layout/RepeatingBendingProcessNew"/>
    <dgm:cxn modelId="{7C60CE3B-159C-C442-89D6-94AEEB8B810F}" type="presOf" srcId="{B2D1B91D-9512-4B1A-8A54-88182A08822B}" destId="{81998375-D764-314A-BF9C-CF5767EB3AB2}" srcOrd="1" destOrd="0" presId="urn:microsoft.com/office/officeart/2016/7/layout/RepeatingBendingProcessNew"/>
    <dgm:cxn modelId="{1680D441-9D2E-6E42-8009-EE7A7993ACFC}" type="presOf" srcId="{FA1989C0-DA06-034D-8DAC-E5AA7BA151F1}" destId="{7C0B9F85-D1F2-994E-8887-E37D87AEC323}" srcOrd="0" destOrd="0" presId="urn:microsoft.com/office/officeart/2016/7/layout/RepeatingBendingProcessNew"/>
    <dgm:cxn modelId="{B767D647-E6C9-A149-9FA3-43B64419D555}" type="presOf" srcId="{D8463679-B3A4-5246-A70F-C9DD856314CE}" destId="{87779DD3-0167-F448-98AF-2BDADF0E3B22}" srcOrd="0" destOrd="0" presId="urn:microsoft.com/office/officeart/2016/7/layout/RepeatingBendingProcessNew"/>
    <dgm:cxn modelId="{C3E4FC51-AB93-4182-ACD6-7DC8DECB03AC}" srcId="{841C2DD8-F09E-489A-AC97-E4D0DBCE329B}" destId="{23B14761-59AD-4599-8286-4801BDBE5F2C}" srcOrd="2" destOrd="0" parTransId="{2C3C725E-D924-4734-AF8C-877E5608FC22}" sibTransId="{6657A7E7-583A-4173-8604-CDF66C872064}"/>
    <dgm:cxn modelId="{8035D864-3A9C-4735-B3BB-988789951D57}" srcId="{841C2DD8-F09E-489A-AC97-E4D0DBCE329B}" destId="{46832552-7D51-4A77-B151-5BAC310C41A0}" srcOrd="5" destOrd="0" parTransId="{1DA24F30-1D60-4EC5-86DB-9CE574E79AB6}" sibTransId="{B2D1B91D-9512-4B1A-8A54-88182A08822B}"/>
    <dgm:cxn modelId="{4775DC66-92C4-2743-A299-E6E33504D462}" type="presOf" srcId="{B6F394E8-C98D-4368-AFCF-209A0AAF9B7E}" destId="{DC395EF9-7C0A-A34F-A1D2-607404AC9768}" srcOrd="1" destOrd="0" presId="urn:microsoft.com/office/officeart/2016/7/layout/RepeatingBendingProcessNew"/>
    <dgm:cxn modelId="{CD5AF566-276A-E443-AEF2-3DE647576879}" type="presOf" srcId="{6D8FC722-A6D6-4173-83C5-F58CF47C5B9B}" destId="{DA3910FB-A15C-864A-BFC9-089D9540892B}" srcOrd="0" destOrd="0" presId="urn:microsoft.com/office/officeart/2016/7/layout/RepeatingBendingProcessNew"/>
    <dgm:cxn modelId="{1818AE70-0C92-4DAE-9E33-22C3DD07C897}" srcId="{841C2DD8-F09E-489A-AC97-E4D0DBCE329B}" destId="{525EEB3A-9F82-4FA0-A44E-E3227236ACE5}" srcOrd="4" destOrd="0" parTransId="{986ECDA3-11D6-4CC2-8860-1689562E0F47}" sibTransId="{4DC201EA-27D7-49E3-AF42-386041EC3B08}"/>
    <dgm:cxn modelId="{F5EBE784-12AF-C94B-A5A3-0ECEA68A07EA}" type="presOf" srcId="{B6F394E8-C98D-4368-AFCF-209A0AAF9B7E}" destId="{D7D4F731-1FD7-8A4F-B798-F35E23E1BDF1}" srcOrd="0" destOrd="0" presId="urn:microsoft.com/office/officeart/2016/7/layout/RepeatingBendingProcessNew"/>
    <dgm:cxn modelId="{D9C62E8A-8653-3A4F-B0FA-2573F62406CE}" srcId="{841C2DD8-F09E-489A-AC97-E4D0DBCE329B}" destId="{D8463679-B3A4-5246-A70F-C9DD856314CE}" srcOrd="6" destOrd="0" parTransId="{E2E29F40-5A23-194D-9AE9-2AC2EC2D68E3}" sibTransId="{BDF2E7BF-93E3-6144-844C-5501CE906EA5}"/>
    <dgm:cxn modelId="{F5883F8F-EF4A-482A-A9A4-FCC689000146}" srcId="{841C2DD8-F09E-489A-AC97-E4D0DBCE329B}" destId="{6D8FC722-A6D6-4173-83C5-F58CF47C5B9B}" srcOrd="3" destOrd="0" parTransId="{D9E8E6AA-5ABD-4101-AF30-4B291F85F495}" sibTransId="{CAD08BFD-DC8C-4C72-971B-BAFE4E0AE5C4}"/>
    <dgm:cxn modelId="{562B979D-1888-41C4-A504-F91F47DDBA8A}" srcId="{841C2DD8-F09E-489A-AC97-E4D0DBCE329B}" destId="{6C1A44DB-C027-4A01-B696-7F4803097C0D}" srcOrd="1" destOrd="0" parTransId="{EF90A3CE-84DB-4665-8A70-85EDE560EFCD}" sibTransId="{B6F394E8-C98D-4368-AFCF-209A0AAF9B7E}"/>
    <dgm:cxn modelId="{33E6999E-91BC-904D-AA97-E3A41E3A540D}" type="presOf" srcId="{3E32A4FF-AC84-5140-83B8-265C102674AC}" destId="{E33B177E-3E90-C348-8AE8-CB81377521C4}" srcOrd="1" destOrd="0" presId="urn:microsoft.com/office/officeart/2016/7/layout/RepeatingBendingProcessNew"/>
    <dgm:cxn modelId="{E570CDBD-2BE1-F942-8764-2E3D39738A5F}" type="presOf" srcId="{6C1A44DB-C027-4A01-B696-7F4803097C0D}" destId="{9A67E172-846A-324B-BACF-3E0CF3362E0B}" srcOrd="0" destOrd="0" presId="urn:microsoft.com/office/officeart/2016/7/layout/RepeatingBendingProcessNew"/>
    <dgm:cxn modelId="{42B4EBC8-C2FF-0A49-9B0C-9A4A3FC08653}" type="presOf" srcId="{B2D1B91D-9512-4B1A-8A54-88182A08822B}" destId="{09F18E6B-F060-B543-BF03-8DB2C593459E}" srcOrd="0" destOrd="0" presId="urn:microsoft.com/office/officeart/2016/7/layout/RepeatingBendingProcessNew"/>
    <dgm:cxn modelId="{887926D5-ACD8-8340-9F96-0A168314F755}" type="presOf" srcId="{4DC201EA-27D7-49E3-AF42-386041EC3B08}" destId="{917D7C94-201D-E243-825F-52DAD3F71E0B}" srcOrd="0" destOrd="0" presId="urn:microsoft.com/office/officeart/2016/7/layout/RepeatingBendingProcessNew"/>
    <dgm:cxn modelId="{E48EA7E0-6DB7-5C41-A880-B10DB870537D}" type="presOf" srcId="{3E32A4FF-AC84-5140-83B8-265C102674AC}" destId="{02FE7B08-1923-4D42-9F9E-207C0B35D15D}" srcOrd="0" destOrd="0" presId="urn:microsoft.com/office/officeart/2016/7/layout/RepeatingBendingProcessNew"/>
    <dgm:cxn modelId="{266BEFE6-326F-8240-89E0-489BC5FE56CC}" type="presOf" srcId="{46832552-7D51-4A77-B151-5BAC310C41A0}" destId="{CA61ED45-8B4D-8044-B17F-CB0CF2F29173}" srcOrd="0" destOrd="0" presId="urn:microsoft.com/office/officeart/2016/7/layout/RepeatingBendingProcessNew"/>
    <dgm:cxn modelId="{A7C305F1-CCCB-C84D-8523-42D97E5F72DA}" type="presOf" srcId="{6657A7E7-583A-4173-8604-CDF66C872064}" destId="{6276507F-D6EF-6F4A-BABA-734187D81EC4}" srcOrd="0" destOrd="0" presId="urn:microsoft.com/office/officeart/2016/7/layout/RepeatingBendingProcessNew"/>
    <dgm:cxn modelId="{96D591F2-692A-234D-8EE4-C9B403A9719A}" type="presOf" srcId="{CAD08BFD-DC8C-4C72-971B-BAFE4E0AE5C4}" destId="{96B69BDD-A34E-E84D-9871-7FC176FE6C3C}" srcOrd="1" destOrd="0" presId="urn:microsoft.com/office/officeart/2016/7/layout/RepeatingBendingProcessNew"/>
    <dgm:cxn modelId="{321B99F5-996F-FE4B-B354-60C70C4B5390}" type="presOf" srcId="{4DC201EA-27D7-49E3-AF42-386041EC3B08}" destId="{CFE64A8E-1639-294B-AF6B-FD0AD3F96FB9}" srcOrd="1" destOrd="0" presId="urn:microsoft.com/office/officeart/2016/7/layout/RepeatingBendingProcessNew"/>
    <dgm:cxn modelId="{A6C77FFB-CAD2-BE48-A441-58D62425C132}" type="presParOf" srcId="{C1CE40BA-087B-5848-807D-311EDBF51C28}" destId="{7C0B9F85-D1F2-994E-8887-E37D87AEC323}" srcOrd="0" destOrd="0" presId="urn:microsoft.com/office/officeart/2016/7/layout/RepeatingBendingProcessNew"/>
    <dgm:cxn modelId="{133AC1AC-E537-D14C-BDBD-8F3E786DD9D3}" type="presParOf" srcId="{C1CE40BA-087B-5848-807D-311EDBF51C28}" destId="{02FE7B08-1923-4D42-9F9E-207C0B35D15D}" srcOrd="1" destOrd="0" presId="urn:microsoft.com/office/officeart/2016/7/layout/RepeatingBendingProcessNew"/>
    <dgm:cxn modelId="{AEF66B8E-1B66-A447-84A4-842A6921ECC5}" type="presParOf" srcId="{02FE7B08-1923-4D42-9F9E-207C0B35D15D}" destId="{E33B177E-3E90-C348-8AE8-CB81377521C4}" srcOrd="0" destOrd="0" presId="urn:microsoft.com/office/officeart/2016/7/layout/RepeatingBendingProcessNew"/>
    <dgm:cxn modelId="{BAD40B3A-131E-5741-920D-511806252C91}" type="presParOf" srcId="{C1CE40BA-087B-5848-807D-311EDBF51C28}" destId="{9A67E172-846A-324B-BACF-3E0CF3362E0B}" srcOrd="2" destOrd="0" presId="urn:microsoft.com/office/officeart/2016/7/layout/RepeatingBendingProcessNew"/>
    <dgm:cxn modelId="{241C94FD-BF82-9F40-B9AB-866202E0A963}" type="presParOf" srcId="{C1CE40BA-087B-5848-807D-311EDBF51C28}" destId="{D7D4F731-1FD7-8A4F-B798-F35E23E1BDF1}" srcOrd="3" destOrd="0" presId="urn:microsoft.com/office/officeart/2016/7/layout/RepeatingBendingProcessNew"/>
    <dgm:cxn modelId="{2DA68DE4-2F17-7446-9440-903EE38A5EC7}" type="presParOf" srcId="{D7D4F731-1FD7-8A4F-B798-F35E23E1BDF1}" destId="{DC395EF9-7C0A-A34F-A1D2-607404AC9768}" srcOrd="0" destOrd="0" presId="urn:microsoft.com/office/officeart/2016/7/layout/RepeatingBendingProcessNew"/>
    <dgm:cxn modelId="{72E8A829-5D7A-2E47-B74C-DB64CA5A5407}" type="presParOf" srcId="{C1CE40BA-087B-5848-807D-311EDBF51C28}" destId="{963E2F6A-7DFC-4148-9936-196B458DCE72}" srcOrd="4" destOrd="0" presId="urn:microsoft.com/office/officeart/2016/7/layout/RepeatingBendingProcessNew"/>
    <dgm:cxn modelId="{E6497973-978C-2148-B0E3-A0B5835D312B}" type="presParOf" srcId="{C1CE40BA-087B-5848-807D-311EDBF51C28}" destId="{6276507F-D6EF-6F4A-BABA-734187D81EC4}" srcOrd="5" destOrd="0" presId="urn:microsoft.com/office/officeart/2016/7/layout/RepeatingBendingProcessNew"/>
    <dgm:cxn modelId="{13F0EB86-6E91-8F41-87AA-CD98127C2D69}" type="presParOf" srcId="{6276507F-D6EF-6F4A-BABA-734187D81EC4}" destId="{CF50B1EC-48A9-1C4A-AF96-F36D00CB6BF5}" srcOrd="0" destOrd="0" presId="urn:microsoft.com/office/officeart/2016/7/layout/RepeatingBendingProcessNew"/>
    <dgm:cxn modelId="{E826E6A2-769E-8346-9F3D-6FE706F446C7}" type="presParOf" srcId="{C1CE40BA-087B-5848-807D-311EDBF51C28}" destId="{DA3910FB-A15C-864A-BFC9-089D9540892B}" srcOrd="6" destOrd="0" presId="urn:microsoft.com/office/officeart/2016/7/layout/RepeatingBendingProcessNew"/>
    <dgm:cxn modelId="{9695F8FD-9095-6347-8611-120619DF8CAD}" type="presParOf" srcId="{C1CE40BA-087B-5848-807D-311EDBF51C28}" destId="{B2FAA1E0-A54F-5E42-8425-9DB4E6F005CF}" srcOrd="7" destOrd="0" presId="urn:microsoft.com/office/officeart/2016/7/layout/RepeatingBendingProcessNew"/>
    <dgm:cxn modelId="{1CFF1AA7-9332-FA4E-B1B3-9B1F4F6DD1EE}" type="presParOf" srcId="{B2FAA1E0-A54F-5E42-8425-9DB4E6F005CF}" destId="{96B69BDD-A34E-E84D-9871-7FC176FE6C3C}" srcOrd="0" destOrd="0" presId="urn:microsoft.com/office/officeart/2016/7/layout/RepeatingBendingProcessNew"/>
    <dgm:cxn modelId="{F4A0D638-0158-B943-8BD6-DBB6E7D95812}" type="presParOf" srcId="{C1CE40BA-087B-5848-807D-311EDBF51C28}" destId="{75FBE600-8334-E54E-99D2-F868D0AFD029}" srcOrd="8" destOrd="0" presId="urn:microsoft.com/office/officeart/2016/7/layout/RepeatingBendingProcessNew"/>
    <dgm:cxn modelId="{9CD643CB-551C-8540-BCA1-508159ABE24F}" type="presParOf" srcId="{C1CE40BA-087B-5848-807D-311EDBF51C28}" destId="{917D7C94-201D-E243-825F-52DAD3F71E0B}" srcOrd="9" destOrd="0" presId="urn:microsoft.com/office/officeart/2016/7/layout/RepeatingBendingProcessNew"/>
    <dgm:cxn modelId="{ED3A8819-8998-144C-8CFF-58CB0EA564B5}" type="presParOf" srcId="{917D7C94-201D-E243-825F-52DAD3F71E0B}" destId="{CFE64A8E-1639-294B-AF6B-FD0AD3F96FB9}" srcOrd="0" destOrd="0" presId="urn:microsoft.com/office/officeart/2016/7/layout/RepeatingBendingProcessNew"/>
    <dgm:cxn modelId="{D07A9295-45E0-284D-9C04-4696E04AC393}" type="presParOf" srcId="{C1CE40BA-087B-5848-807D-311EDBF51C28}" destId="{CA61ED45-8B4D-8044-B17F-CB0CF2F29173}" srcOrd="10" destOrd="0" presId="urn:microsoft.com/office/officeart/2016/7/layout/RepeatingBendingProcessNew"/>
    <dgm:cxn modelId="{3C4BA8FC-82E5-634D-B9DF-002BC06FC081}" type="presParOf" srcId="{C1CE40BA-087B-5848-807D-311EDBF51C28}" destId="{09F18E6B-F060-B543-BF03-8DB2C593459E}" srcOrd="11" destOrd="0" presId="urn:microsoft.com/office/officeart/2016/7/layout/RepeatingBendingProcessNew"/>
    <dgm:cxn modelId="{1799374D-B5F9-B941-80BF-090DE70D4167}" type="presParOf" srcId="{09F18E6B-F060-B543-BF03-8DB2C593459E}" destId="{81998375-D764-314A-BF9C-CF5767EB3AB2}" srcOrd="0" destOrd="0" presId="urn:microsoft.com/office/officeart/2016/7/layout/RepeatingBendingProcessNew"/>
    <dgm:cxn modelId="{A9E0DFF1-19E6-C244-9387-8D638C83287B}" type="presParOf" srcId="{C1CE40BA-087B-5848-807D-311EDBF51C28}" destId="{87779DD3-0167-F448-98AF-2BDADF0E3B2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F55493-4590-48A5-A246-32453F5586AC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F7F249-4A52-40C2-A680-550199157772}">
      <dgm:prSet/>
      <dgm:spPr/>
      <dgm:t>
        <a:bodyPr/>
        <a:lstStyle/>
        <a:p>
          <a:r>
            <a:rPr lang="en-US"/>
            <a:t>Integrates devices talking in different technologies</a:t>
          </a:r>
        </a:p>
      </dgm:t>
    </dgm:pt>
    <dgm:pt modelId="{ECE3717C-BD5F-4247-B9E2-03AC59F672C4}" type="parTrans" cxnId="{4A15130D-273F-4FF2-8BF9-6419CDFFA8EF}">
      <dgm:prSet/>
      <dgm:spPr/>
      <dgm:t>
        <a:bodyPr/>
        <a:lstStyle/>
        <a:p>
          <a:endParaRPr lang="en-US"/>
        </a:p>
      </dgm:t>
    </dgm:pt>
    <dgm:pt modelId="{8E94631D-D4CF-410F-B73F-2DC5B40A0BCC}" type="sibTrans" cxnId="{4A15130D-273F-4FF2-8BF9-6419CDFFA8EF}">
      <dgm:prSet/>
      <dgm:spPr/>
      <dgm:t>
        <a:bodyPr/>
        <a:lstStyle/>
        <a:p>
          <a:endParaRPr lang="en-US"/>
        </a:p>
      </dgm:t>
    </dgm:pt>
    <dgm:pt modelId="{F5FF68A2-52DF-45AD-B694-B3E364695526}">
      <dgm:prSet/>
      <dgm:spPr/>
      <dgm:t>
        <a:bodyPr/>
        <a:lstStyle/>
        <a:p>
          <a:r>
            <a:rPr lang="en-US"/>
            <a:t>Cost effective – user can select cheaper devices from the market</a:t>
          </a:r>
        </a:p>
      </dgm:t>
    </dgm:pt>
    <dgm:pt modelId="{F29AC36A-3FBC-42A9-8EE5-A28F4BF23106}" type="parTrans" cxnId="{F8AD1EF3-3D93-4757-9984-96F6D67CF4B1}">
      <dgm:prSet/>
      <dgm:spPr/>
      <dgm:t>
        <a:bodyPr/>
        <a:lstStyle/>
        <a:p>
          <a:endParaRPr lang="en-US"/>
        </a:p>
      </dgm:t>
    </dgm:pt>
    <dgm:pt modelId="{36366CA1-F760-4195-A1B9-9006BFF426B7}" type="sibTrans" cxnId="{F8AD1EF3-3D93-4757-9984-96F6D67CF4B1}">
      <dgm:prSet/>
      <dgm:spPr/>
      <dgm:t>
        <a:bodyPr/>
        <a:lstStyle/>
        <a:p>
          <a:endParaRPr lang="en-US"/>
        </a:p>
      </dgm:t>
    </dgm:pt>
    <dgm:pt modelId="{B3727F23-BE95-43D1-8190-33B0674C6B78}">
      <dgm:prSet/>
      <dgm:spPr/>
      <dgm:t>
        <a:bodyPr/>
        <a:lstStyle/>
        <a:p>
          <a:r>
            <a:rPr lang="en-US"/>
            <a:t>Automations can use data from all sensors to take the actions</a:t>
          </a:r>
        </a:p>
      </dgm:t>
    </dgm:pt>
    <dgm:pt modelId="{F101255D-EF7E-477F-A86F-DFE90185C555}" type="parTrans" cxnId="{DDBAFF28-9910-48D7-9CF8-1024BD6D0733}">
      <dgm:prSet/>
      <dgm:spPr/>
      <dgm:t>
        <a:bodyPr/>
        <a:lstStyle/>
        <a:p>
          <a:endParaRPr lang="en-US"/>
        </a:p>
      </dgm:t>
    </dgm:pt>
    <dgm:pt modelId="{575DF488-9F50-4256-9E5B-12A291272B6C}" type="sibTrans" cxnId="{DDBAFF28-9910-48D7-9CF8-1024BD6D0733}">
      <dgm:prSet/>
      <dgm:spPr/>
      <dgm:t>
        <a:bodyPr/>
        <a:lstStyle/>
        <a:p>
          <a:endParaRPr lang="en-US"/>
        </a:p>
      </dgm:t>
    </dgm:pt>
    <dgm:pt modelId="{675E5258-C5B4-4742-8AB3-E17E9DDE084C}">
      <dgm:prSet/>
      <dgm:spPr/>
      <dgm:t>
        <a:bodyPr/>
        <a:lstStyle/>
        <a:p>
          <a:r>
            <a:rPr lang="en-US"/>
            <a:t>Confidentiality (no data outside of the system)</a:t>
          </a:r>
        </a:p>
      </dgm:t>
    </dgm:pt>
    <dgm:pt modelId="{1117A2FA-A3E5-4AFF-96C4-418CB05F4372}" type="parTrans" cxnId="{0D5126A4-BCA5-4ECE-9CE6-DA8385FC4EFA}">
      <dgm:prSet/>
      <dgm:spPr/>
      <dgm:t>
        <a:bodyPr/>
        <a:lstStyle/>
        <a:p>
          <a:endParaRPr lang="en-US"/>
        </a:p>
      </dgm:t>
    </dgm:pt>
    <dgm:pt modelId="{818A316F-A9F8-4809-8B2D-A9D0939F0A29}" type="sibTrans" cxnId="{0D5126A4-BCA5-4ECE-9CE6-DA8385FC4EFA}">
      <dgm:prSet/>
      <dgm:spPr/>
      <dgm:t>
        <a:bodyPr/>
        <a:lstStyle/>
        <a:p>
          <a:endParaRPr lang="en-US"/>
        </a:p>
      </dgm:t>
    </dgm:pt>
    <dgm:pt modelId="{705E5D59-6CAD-42CB-BD96-E84E2E91903D}">
      <dgm:prSet/>
      <dgm:spPr/>
      <dgm:t>
        <a:bodyPr/>
        <a:lstStyle/>
        <a:p>
          <a:r>
            <a:rPr lang="en-US"/>
            <a:t>Better security (embedded devices are not connecting internet)</a:t>
          </a:r>
        </a:p>
      </dgm:t>
    </dgm:pt>
    <dgm:pt modelId="{ADB8CCF5-7171-4A87-B42C-3484C514E799}" type="parTrans" cxnId="{F94E4D28-79E6-4F7F-928C-A76B768441C9}">
      <dgm:prSet/>
      <dgm:spPr/>
      <dgm:t>
        <a:bodyPr/>
        <a:lstStyle/>
        <a:p>
          <a:endParaRPr lang="en-US"/>
        </a:p>
      </dgm:t>
    </dgm:pt>
    <dgm:pt modelId="{41207FCE-945F-4FB1-8A28-2D4C5545D060}" type="sibTrans" cxnId="{F94E4D28-79E6-4F7F-928C-A76B768441C9}">
      <dgm:prSet/>
      <dgm:spPr/>
      <dgm:t>
        <a:bodyPr/>
        <a:lstStyle/>
        <a:p>
          <a:endParaRPr lang="en-US"/>
        </a:p>
      </dgm:t>
    </dgm:pt>
    <dgm:pt modelId="{51597C4E-2821-4F4F-B146-9D7EC9615131}">
      <dgm:prSet/>
      <dgm:spPr/>
      <dgm:t>
        <a:bodyPr/>
        <a:lstStyle/>
        <a:p>
          <a:r>
            <a:rPr lang="en-US"/>
            <a:t>Dynamic IP addresses are not a problem</a:t>
          </a:r>
        </a:p>
      </dgm:t>
    </dgm:pt>
    <dgm:pt modelId="{9106B5EC-B54C-46A0-A1C7-67FB0DAD0A46}" type="parTrans" cxnId="{968B3851-DA4A-4CD7-AE75-002FC4C6490C}">
      <dgm:prSet/>
      <dgm:spPr/>
      <dgm:t>
        <a:bodyPr/>
        <a:lstStyle/>
        <a:p>
          <a:endParaRPr lang="en-US"/>
        </a:p>
      </dgm:t>
    </dgm:pt>
    <dgm:pt modelId="{BF2832D6-E10C-48C8-ADFC-58FFA5D25B16}" type="sibTrans" cxnId="{968B3851-DA4A-4CD7-AE75-002FC4C6490C}">
      <dgm:prSet/>
      <dgm:spPr/>
      <dgm:t>
        <a:bodyPr/>
        <a:lstStyle/>
        <a:p>
          <a:endParaRPr lang="en-US"/>
        </a:p>
      </dgm:t>
    </dgm:pt>
    <dgm:pt modelId="{D3AA4378-49D4-4413-A489-BA493985D8A4}">
      <dgm:prSet/>
      <dgm:spPr/>
      <dgm:t>
        <a:bodyPr/>
        <a:lstStyle/>
        <a:p>
          <a:r>
            <a:rPr lang="en-US"/>
            <a:t>External connections are double-encrypted (TLS + SaltChannel)</a:t>
          </a:r>
        </a:p>
      </dgm:t>
    </dgm:pt>
    <dgm:pt modelId="{AA221CDA-0028-4F8C-8324-086DB8A6E3CB}" type="parTrans" cxnId="{B3D30812-FDED-4C8A-B165-C2A658CEACD0}">
      <dgm:prSet/>
      <dgm:spPr/>
      <dgm:t>
        <a:bodyPr/>
        <a:lstStyle/>
        <a:p>
          <a:endParaRPr lang="en-US"/>
        </a:p>
      </dgm:t>
    </dgm:pt>
    <dgm:pt modelId="{78538CCA-FB97-4410-9AE0-54A6A9AC5436}" type="sibTrans" cxnId="{B3D30812-FDED-4C8A-B165-C2A658CEACD0}">
      <dgm:prSet/>
      <dgm:spPr/>
      <dgm:t>
        <a:bodyPr/>
        <a:lstStyle/>
        <a:p>
          <a:endParaRPr lang="en-US"/>
        </a:p>
      </dgm:t>
    </dgm:pt>
    <dgm:pt modelId="{FC77CDBC-89EA-4B25-A13E-44DEA79A9299}">
      <dgm:prSet/>
      <dgm:spPr/>
      <dgm:t>
        <a:bodyPr/>
        <a:lstStyle/>
        <a:p>
          <a:r>
            <a:rPr lang="en-US"/>
            <a:t>Cloud free</a:t>
          </a:r>
        </a:p>
      </dgm:t>
    </dgm:pt>
    <dgm:pt modelId="{1FE693BD-4D0A-4AD6-BFE8-D913EF9A03E8}" type="parTrans" cxnId="{9E61C735-1507-4F2A-B1CB-EC15F69D15B9}">
      <dgm:prSet/>
      <dgm:spPr/>
      <dgm:t>
        <a:bodyPr/>
        <a:lstStyle/>
        <a:p>
          <a:endParaRPr lang="en-US"/>
        </a:p>
      </dgm:t>
    </dgm:pt>
    <dgm:pt modelId="{6DCB43D9-F77E-4AFB-93EA-0B1E84F9D2E3}" type="sibTrans" cxnId="{9E61C735-1507-4F2A-B1CB-EC15F69D15B9}">
      <dgm:prSet/>
      <dgm:spPr/>
      <dgm:t>
        <a:bodyPr/>
        <a:lstStyle/>
        <a:p>
          <a:endParaRPr lang="en-US"/>
        </a:p>
      </dgm:t>
    </dgm:pt>
    <dgm:pt modelId="{141F468D-5EBF-2948-A2EE-6A15A94B8DEB}">
      <dgm:prSet/>
      <dgm:spPr/>
      <dgm:t>
        <a:bodyPr/>
        <a:lstStyle/>
        <a:p>
          <a:r>
            <a:rPr lang="en-US"/>
            <a:t>No subscriptions, yours forever</a:t>
          </a:r>
        </a:p>
      </dgm:t>
    </dgm:pt>
    <dgm:pt modelId="{390AF9CF-D838-644C-9CBE-111EDCE8EAA3}" type="parTrans" cxnId="{E7F3135C-1F60-C84B-AE09-622CB01A1037}">
      <dgm:prSet/>
      <dgm:spPr/>
      <dgm:t>
        <a:bodyPr/>
        <a:lstStyle/>
        <a:p>
          <a:endParaRPr lang="pl-PL"/>
        </a:p>
      </dgm:t>
    </dgm:pt>
    <dgm:pt modelId="{0AE53A06-77B4-BE40-A01C-B94DE994F6F0}" type="sibTrans" cxnId="{E7F3135C-1F60-C84B-AE09-622CB01A1037}">
      <dgm:prSet/>
      <dgm:spPr/>
      <dgm:t>
        <a:bodyPr/>
        <a:lstStyle/>
        <a:p>
          <a:endParaRPr lang="pl-PL"/>
        </a:p>
      </dgm:t>
    </dgm:pt>
    <dgm:pt modelId="{8E862306-28C7-6947-8590-709577D56745}">
      <dgm:prSet/>
      <dgm:spPr/>
      <dgm:t>
        <a:bodyPr/>
        <a:lstStyle/>
        <a:p>
          <a:r>
            <a:rPr lang="pl-PL"/>
            <a:t>Unlimited historical data</a:t>
          </a:r>
        </a:p>
      </dgm:t>
    </dgm:pt>
    <dgm:pt modelId="{6978C935-04F7-5E4D-9AAB-4C1D5E7D4EDE}" type="parTrans" cxnId="{20A20D03-B9B2-654A-A777-810E49E4C82C}">
      <dgm:prSet/>
      <dgm:spPr/>
      <dgm:t>
        <a:bodyPr/>
        <a:lstStyle/>
        <a:p>
          <a:endParaRPr lang="pl-PL"/>
        </a:p>
      </dgm:t>
    </dgm:pt>
    <dgm:pt modelId="{EA4B84A7-66E6-0044-A64C-47CA9D61E772}" type="sibTrans" cxnId="{20A20D03-B9B2-654A-A777-810E49E4C82C}">
      <dgm:prSet/>
      <dgm:spPr/>
      <dgm:t>
        <a:bodyPr/>
        <a:lstStyle/>
        <a:p>
          <a:endParaRPr lang="pl-PL"/>
        </a:p>
      </dgm:t>
    </dgm:pt>
    <dgm:pt modelId="{0DBB13CC-9031-B847-993C-63E1E8DE41D6}" type="pres">
      <dgm:prSet presAssocID="{28F55493-4590-48A5-A246-32453F5586AC}" presName="diagram" presStyleCnt="0">
        <dgm:presLayoutVars>
          <dgm:dir/>
          <dgm:resizeHandles val="exact"/>
        </dgm:presLayoutVars>
      </dgm:prSet>
      <dgm:spPr/>
    </dgm:pt>
    <dgm:pt modelId="{CDCEF0F8-EBDB-6E45-B76B-557312403D20}" type="pres">
      <dgm:prSet presAssocID="{A8F7F249-4A52-40C2-A680-550199157772}" presName="node" presStyleLbl="node1" presStyleIdx="0" presStyleCnt="10">
        <dgm:presLayoutVars>
          <dgm:bulletEnabled val="1"/>
        </dgm:presLayoutVars>
      </dgm:prSet>
      <dgm:spPr/>
    </dgm:pt>
    <dgm:pt modelId="{92E0BD61-6A30-B84D-8E13-1B00F445B325}" type="pres">
      <dgm:prSet presAssocID="{8E94631D-D4CF-410F-B73F-2DC5B40A0BCC}" presName="sibTrans" presStyleCnt="0"/>
      <dgm:spPr/>
    </dgm:pt>
    <dgm:pt modelId="{06DB6E46-0BD4-6749-8056-65AFA789DD4E}" type="pres">
      <dgm:prSet presAssocID="{F5FF68A2-52DF-45AD-B694-B3E364695526}" presName="node" presStyleLbl="node1" presStyleIdx="1" presStyleCnt="10">
        <dgm:presLayoutVars>
          <dgm:bulletEnabled val="1"/>
        </dgm:presLayoutVars>
      </dgm:prSet>
      <dgm:spPr/>
    </dgm:pt>
    <dgm:pt modelId="{045D5CA0-AA3E-1A4A-9C59-695578E89021}" type="pres">
      <dgm:prSet presAssocID="{36366CA1-F760-4195-A1B9-9006BFF426B7}" presName="sibTrans" presStyleCnt="0"/>
      <dgm:spPr/>
    </dgm:pt>
    <dgm:pt modelId="{4421DC53-6B9A-8645-99FA-4D291047ADC9}" type="pres">
      <dgm:prSet presAssocID="{B3727F23-BE95-43D1-8190-33B0674C6B78}" presName="node" presStyleLbl="node1" presStyleIdx="2" presStyleCnt="10">
        <dgm:presLayoutVars>
          <dgm:bulletEnabled val="1"/>
        </dgm:presLayoutVars>
      </dgm:prSet>
      <dgm:spPr/>
    </dgm:pt>
    <dgm:pt modelId="{C74A7C74-A9B9-8A4B-B692-F9E449503B94}" type="pres">
      <dgm:prSet presAssocID="{575DF488-9F50-4256-9E5B-12A291272B6C}" presName="sibTrans" presStyleCnt="0"/>
      <dgm:spPr/>
    </dgm:pt>
    <dgm:pt modelId="{D1958D22-951C-B542-A27E-51F84490D4D8}" type="pres">
      <dgm:prSet presAssocID="{8E862306-28C7-6947-8590-709577D56745}" presName="node" presStyleLbl="node1" presStyleIdx="3" presStyleCnt="10">
        <dgm:presLayoutVars>
          <dgm:bulletEnabled val="1"/>
        </dgm:presLayoutVars>
      </dgm:prSet>
      <dgm:spPr/>
    </dgm:pt>
    <dgm:pt modelId="{2F2D5D5E-054C-9C44-B40D-6E3B5E5C5DD9}" type="pres">
      <dgm:prSet presAssocID="{EA4B84A7-66E6-0044-A64C-47CA9D61E772}" presName="sibTrans" presStyleCnt="0"/>
      <dgm:spPr/>
    </dgm:pt>
    <dgm:pt modelId="{91A0D4A9-7EAA-4E40-8ED2-B49D3584EE50}" type="pres">
      <dgm:prSet presAssocID="{675E5258-C5B4-4742-8AB3-E17E9DDE084C}" presName="node" presStyleLbl="node1" presStyleIdx="4" presStyleCnt="10">
        <dgm:presLayoutVars>
          <dgm:bulletEnabled val="1"/>
        </dgm:presLayoutVars>
      </dgm:prSet>
      <dgm:spPr/>
    </dgm:pt>
    <dgm:pt modelId="{03D7623C-D11F-9F48-8537-4D2A63E6AC53}" type="pres">
      <dgm:prSet presAssocID="{818A316F-A9F8-4809-8B2D-A9D0939F0A29}" presName="sibTrans" presStyleCnt="0"/>
      <dgm:spPr/>
    </dgm:pt>
    <dgm:pt modelId="{8C14247E-E681-E843-9802-1C223275B7BE}" type="pres">
      <dgm:prSet presAssocID="{705E5D59-6CAD-42CB-BD96-E84E2E91903D}" presName="node" presStyleLbl="node1" presStyleIdx="5" presStyleCnt="10">
        <dgm:presLayoutVars>
          <dgm:bulletEnabled val="1"/>
        </dgm:presLayoutVars>
      </dgm:prSet>
      <dgm:spPr/>
    </dgm:pt>
    <dgm:pt modelId="{B2C79ECC-3226-6C41-A8D9-520F22B9FE2D}" type="pres">
      <dgm:prSet presAssocID="{41207FCE-945F-4FB1-8A28-2D4C5545D060}" presName="sibTrans" presStyleCnt="0"/>
      <dgm:spPr/>
    </dgm:pt>
    <dgm:pt modelId="{FC543D2F-7837-5D47-9BAC-27E6CCA2326F}" type="pres">
      <dgm:prSet presAssocID="{51597C4E-2821-4F4F-B146-9D7EC9615131}" presName="node" presStyleLbl="node1" presStyleIdx="6" presStyleCnt="10">
        <dgm:presLayoutVars>
          <dgm:bulletEnabled val="1"/>
        </dgm:presLayoutVars>
      </dgm:prSet>
      <dgm:spPr/>
    </dgm:pt>
    <dgm:pt modelId="{88338363-2123-3549-ACFA-3C73222BBBF7}" type="pres">
      <dgm:prSet presAssocID="{BF2832D6-E10C-48C8-ADFC-58FFA5D25B16}" presName="sibTrans" presStyleCnt="0"/>
      <dgm:spPr/>
    </dgm:pt>
    <dgm:pt modelId="{F588883A-6C6D-0140-AF54-36123A5A90E5}" type="pres">
      <dgm:prSet presAssocID="{D3AA4378-49D4-4413-A489-BA493985D8A4}" presName="node" presStyleLbl="node1" presStyleIdx="7" presStyleCnt="10">
        <dgm:presLayoutVars>
          <dgm:bulletEnabled val="1"/>
        </dgm:presLayoutVars>
      </dgm:prSet>
      <dgm:spPr/>
    </dgm:pt>
    <dgm:pt modelId="{DB2120E9-F409-C348-844F-F2A90516C106}" type="pres">
      <dgm:prSet presAssocID="{78538CCA-FB97-4410-9AE0-54A6A9AC5436}" presName="sibTrans" presStyleCnt="0"/>
      <dgm:spPr/>
    </dgm:pt>
    <dgm:pt modelId="{251C01C3-BFDF-DA4B-97D4-DB043B64D5A0}" type="pres">
      <dgm:prSet presAssocID="{FC77CDBC-89EA-4B25-A13E-44DEA79A9299}" presName="node" presStyleLbl="node1" presStyleIdx="8" presStyleCnt="10">
        <dgm:presLayoutVars>
          <dgm:bulletEnabled val="1"/>
        </dgm:presLayoutVars>
      </dgm:prSet>
      <dgm:spPr/>
    </dgm:pt>
    <dgm:pt modelId="{C998D1CD-1F5C-DD4B-9E07-EE5F2F00AB56}" type="pres">
      <dgm:prSet presAssocID="{6DCB43D9-F77E-4AFB-93EA-0B1E84F9D2E3}" presName="sibTrans" presStyleCnt="0"/>
      <dgm:spPr/>
    </dgm:pt>
    <dgm:pt modelId="{F413B371-37A7-914E-9055-AC0349ACA240}" type="pres">
      <dgm:prSet presAssocID="{141F468D-5EBF-2948-A2EE-6A15A94B8DEB}" presName="node" presStyleLbl="node1" presStyleIdx="9" presStyleCnt="10">
        <dgm:presLayoutVars>
          <dgm:bulletEnabled val="1"/>
        </dgm:presLayoutVars>
      </dgm:prSet>
      <dgm:spPr/>
    </dgm:pt>
  </dgm:ptLst>
  <dgm:cxnLst>
    <dgm:cxn modelId="{20A20D03-B9B2-654A-A777-810E49E4C82C}" srcId="{28F55493-4590-48A5-A246-32453F5586AC}" destId="{8E862306-28C7-6947-8590-709577D56745}" srcOrd="3" destOrd="0" parTransId="{6978C935-04F7-5E4D-9AAB-4C1D5E7D4EDE}" sibTransId="{EA4B84A7-66E6-0044-A64C-47CA9D61E772}"/>
    <dgm:cxn modelId="{087D8505-779A-1646-95CF-F3DC098B7A5F}" type="presOf" srcId="{A8F7F249-4A52-40C2-A680-550199157772}" destId="{CDCEF0F8-EBDB-6E45-B76B-557312403D20}" srcOrd="0" destOrd="0" presId="urn:microsoft.com/office/officeart/2005/8/layout/default"/>
    <dgm:cxn modelId="{EDB8C60B-B842-F64D-AEDC-E7764B3F3A36}" type="presOf" srcId="{FC77CDBC-89EA-4B25-A13E-44DEA79A9299}" destId="{251C01C3-BFDF-DA4B-97D4-DB043B64D5A0}" srcOrd="0" destOrd="0" presId="urn:microsoft.com/office/officeart/2005/8/layout/default"/>
    <dgm:cxn modelId="{4A15130D-273F-4FF2-8BF9-6419CDFFA8EF}" srcId="{28F55493-4590-48A5-A246-32453F5586AC}" destId="{A8F7F249-4A52-40C2-A680-550199157772}" srcOrd="0" destOrd="0" parTransId="{ECE3717C-BD5F-4247-B9E2-03AC59F672C4}" sibTransId="{8E94631D-D4CF-410F-B73F-2DC5B40A0BCC}"/>
    <dgm:cxn modelId="{B3D30812-FDED-4C8A-B165-C2A658CEACD0}" srcId="{28F55493-4590-48A5-A246-32453F5586AC}" destId="{D3AA4378-49D4-4413-A489-BA493985D8A4}" srcOrd="7" destOrd="0" parTransId="{AA221CDA-0028-4F8C-8324-086DB8A6E3CB}" sibTransId="{78538CCA-FB97-4410-9AE0-54A6A9AC5436}"/>
    <dgm:cxn modelId="{F94E4D28-79E6-4F7F-928C-A76B768441C9}" srcId="{28F55493-4590-48A5-A246-32453F5586AC}" destId="{705E5D59-6CAD-42CB-BD96-E84E2E91903D}" srcOrd="5" destOrd="0" parTransId="{ADB8CCF5-7171-4A87-B42C-3484C514E799}" sibTransId="{41207FCE-945F-4FB1-8A28-2D4C5545D060}"/>
    <dgm:cxn modelId="{DDBAFF28-9910-48D7-9CF8-1024BD6D0733}" srcId="{28F55493-4590-48A5-A246-32453F5586AC}" destId="{B3727F23-BE95-43D1-8190-33B0674C6B78}" srcOrd="2" destOrd="0" parTransId="{F101255D-EF7E-477F-A86F-DFE90185C555}" sibTransId="{575DF488-9F50-4256-9E5B-12A291272B6C}"/>
    <dgm:cxn modelId="{9E61C735-1507-4F2A-B1CB-EC15F69D15B9}" srcId="{28F55493-4590-48A5-A246-32453F5586AC}" destId="{FC77CDBC-89EA-4B25-A13E-44DEA79A9299}" srcOrd="8" destOrd="0" parTransId="{1FE693BD-4D0A-4AD6-BFE8-D913EF9A03E8}" sibTransId="{6DCB43D9-F77E-4AFB-93EA-0B1E84F9D2E3}"/>
    <dgm:cxn modelId="{4777DE3E-21AB-8E41-8056-C5440AE703F6}" type="presOf" srcId="{141F468D-5EBF-2948-A2EE-6A15A94B8DEB}" destId="{F413B371-37A7-914E-9055-AC0349ACA240}" srcOrd="0" destOrd="0" presId="urn:microsoft.com/office/officeart/2005/8/layout/default"/>
    <dgm:cxn modelId="{968B3851-DA4A-4CD7-AE75-002FC4C6490C}" srcId="{28F55493-4590-48A5-A246-32453F5586AC}" destId="{51597C4E-2821-4F4F-B146-9D7EC9615131}" srcOrd="6" destOrd="0" parTransId="{9106B5EC-B54C-46A0-A1C7-67FB0DAD0A46}" sibTransId="{BF2832D6-E10C-48C8-ADFC-58FFA5D25B16}"/>
    <dgm:cxn modelId="{E7F3135C-1F60-C84B-AE09-622CB01A1037}" srcId="{28F55493-4590-48A5-A246-32453F5586AC}" destId="{141F468D-5EBF-2948-A2EE-6A15A94B8DEB}" srcOrd="9" destOrd="0" parTransId="{390AF9CF-D838-644C-9CBE-111EDCE8EAA3}" sibTransId="{0AE53A06-77B4-BE40-A01C-B94DE994F6F0}"/>
    <dgm:cxn modelId="{6A53295E-9CE8-124C-B4C1-45E87FBE41B2}" type="presOf" srcId="{28F55493-4590-48A5-A246-32453F5586AC}" destId="{0DBB13CC-9031-B847-993C-63E1E8DE41D6}" srcOrd="0" destOrd="0" presId="urn:microsoft.com/office/officeart/2005/8/layout/default"/>
    <dgm:cxn modelId="{E28B935E-840A-994D-85DD-08386C4911CB}" type="presOf" srcId="{D3AA4378-49D4-4413-A489-BA493985D8A4}" destId="{F588883A-6C6D-0140-AF54-36123A5A90E5}" srcOrd="0" destOrd="0" presId="urn:microsoft.com/office/officeart/2005/8/layout/default"/>
    <dgm:cxn modelId="{43354493-889D-C042-A72C-B173DE6794FB}" type="presOf" srcId="{B3727F23-BE95-43D1-8190-33B0674C6B78}" destId="{4421DC53-6B9A-8645-99FA-4D291047ADC9}" srcOrd="0" destOrd="0" presId="urn:microsoft.com/office/officeart/2005/8/layout/default"/>
    <dgm:cxn modelId="{0D5126A4-BCA5-4ECE-9CE6-DA8385FC4EFA}" srcId="{28F55493-4590-48A5-A246-32453F5586AC}" destId="{675E5258-C5B4-4742-8AB3-E17E9DDE084C}" srcOrd="4" destOrd="0" parTransId="{1117A2FA-A3E5-4AFF-96C4-418CB05F4372}" sibTransId="{818A316F-A9F8-4809-8B2D-A9D0939F0A29}"/>
    <dgm:cxn modelId="{EB2DEAAB-AA18-5644-B1BC-E4929BDE06F5}" type="presOf" srcId="{F5FF68A2-52DF-45AD-B694-B3E364695526}" destId="{06DB6E46-0BD4-6749-8056-65AFA789DD4E}" srcOrd="0" destOrd="0" presId="urn:microsoft.com/office/officeart/2005/8/layout/default"/>
    <dgm:cxn modelId="{3A51C6D3-8080-ED43-8CA4-5AAB7652A867}" type="presOf" srcId="{51597C4E-2821-4F4F-B146-9D7EC9615131}" destId="{FC543D2F-7837-5D47-9BAC-27E6CCA2326F}" srcOrd="0" destOrd="0" presId="urn:microsoft.com/office/officeart/2005/8/layout/default"/>
    <dgm:cxn modelId="{CBE555EC-A73A-E14F-9EF5-1BCC1A83C712}" type="presOf" srcId="{675E5258-C5B4-4742-8AB3-E17E9DDE084C}" destId="{91A0D4A9-7EAA-4E40-8ED2-B49D3584EE50}" srcOrd="0" destOrd="0" presId="urn:microsoft.com/office/officeart/2005/8/layout/default"/>
    <dgm:cxn modelId="{F8AD1EF3-3D93-4757-9984-96F6D67CF4B1}" srcId="{28F55493-4590-48A5-A246-32453F5586AC}" destId="{F5FF68A2-52DF-45AD-B694-B3E364695526}" srcOrd="1" destOrd="0" parTransId="{F29AC36A-3FBC-42A9-8EE5-A28F4BF23106}" sibTransId="{36366CA1-F760-4195-A1B9-9006BFF426B7}"/>
    <dgm:cxn modelId="{BE7D90F4-9237-3442-8374-335037C52654}" type="presOf" srcId="{705E5D59-6CAD-42CB-BD96-E84E2E91903D}" destId="{8C14247E-E681-E843-9802-1C223275B7BE}" srcOrd="0" destOrd="0" presId="urn:microsoft.com/office/officeart/2005/8/layout/default"/>
    <dgm:cxn modelId="{497024F5-3510-2C42-B570-71553E4E7E6D}" type="presOf" srcId="{8E862306-28C7-6947-8590-709577D56745}" destId="{D1958D22-951C-B542-A27E-51F84490D4D8}" srcOrd="0" destOrd="0" presId="urn:microsoft.com/office/officeart/2005/8/layout/default"/>
    <dgm:cxn modelId="{F90D35CD-CE06-5742-8C23-8E2B8F3E1874}" type="presParOf" srcId="{0DBB13CC-9031-B847-993C-63E1E8DE41D6}" destId="{CDCEF0F8-EBDB-6E45-B76B-557312403D20}" srcOrd="0" destOrd="0" presId="urn:microsoft.com/office/officeart/2005/8/layout/default"/>
    <dgm:cxn modelId="{90CB9A88-65BD-2643-AF19-2545CECD8D45}" type="presParOf" srcId="{0DBB13CC-9031-B847-993C-63E1E8DE41D6}" destId="{92E0BD61-6A30-B84D-8E13-1B00F445B325}" srcOrd="1" destOrd="0" presId="urn:microsoft.com/office/officeart/2005/8/layout/default"/>
    <dgm:cxn modelId="{3B97DCD9-F49F-A243-83C2-B877FB856ED1}" type="presParOf" srcId="{0DBB13CC-9031-B847-993C-63E1E8DE41D6}" destId="{06DB6E46-0BD4-6749-8056-65AFA789DD4E}" srcOrd="2" destOrd="0" presId="urn:microsoft.com/office/officeart/2005/8/layout/default"/>
    <dgm:cxn modelId="{0C6B5A4A-7F04-D345-A8BB-8FD9C28F02D7}" type="presParOf" srcId="{0DBB13CC-9031-B847-993C-63E1E8DE41D6}" destId="{045D5CA0-AA3E-1A4A-9C59-695578E89021}" srcOrd="3" destOrd="0" presId="urn:microsoft.com/office/officeart/2005/8/layout/default"/>
    <dgm:cxn modelId="{4AC0013A-1302-1044-9AF2-0D03395A23FC}" type="presParOf" srcId="{0DBB13CC-9031-B847-993C-63E1E8DE41D6}" destId="{4421DC53-6B9A-8645-99FA-4D291047ADC9}" srcOrd="4" destOrd="0" presId="urn:microsoft.com/office/officeart/2005/8/layout/default"/>
    <dgm:cxn modelId="{8A332B38-6F84-F54B-82A7-29DE3983A476}" type="presParOf" srcId="{0DBB13CC-9031-B847-993C-63E1E8DE41D6}" destId="{C74A7C74-A9B9-8A4B-B692-F9E449503B94}" srcOrd="5" destOrd="0" presId="urn:microsoft.com/office/officeart/2005/8/layout/default"/>
    <dgm:cxn modelId="{1A1E5D46-03B4-F641-AB0D-93F86016969A}" type="presParOf" srcId="{0DBB13CC-9031-B847-993C-63E1E8DE41D6}" destId="{D1958D22-951C-B542-A27E-51F84490D4D8}" srcOrd="6" destOrd="0" presId="urn:microsoft.com/office/officeart/2005/8/layout/default"/>
    <dgm:cxn modelId="{67B5AF0B-3B23-4B48-8833-CE04EEFD833F}" type="presParOf" srcId="{0DBB13CC-9031-B847-993C-63E1E8DE41D6}" destId="{2F2D5D5E-054C-9C44-B40D-6E3B5E5C5DD9}" srcOrd="7" destOrd="0" presId="urn:microsoft.com/office/officeart/2005/8/layout/default"/>
    <dgm:cxn modelId="{F17B38D3-DFD4-5546-9CEB-426FFA4B5938}" type="presParOf" srcId="{0DBB13CC-9031-B847-993C-63E1E8DE41D6}" destId="{91A0D4A9-7EAA-4E40-8ED2-B49D3584EE50}" srcOrd="8" destOrd="0" presId="urn:microsoft.com/office/officeart/2005/8/layout/default"/>
    <dgm:cxn modelId="{F2B2CB73-6003-664D-99DE-40A8E1D78B92}" type="presParOf" srcId="{0DBB13CC-9031-B847-993C-63E1E8DE41D6}" destId="{03D7623C-D11F-9F48-8537-4D2A63E6AC53}" srcOrd="9" destOrd="0" presId="urn:microsoft.com/office/officeart/2005/8/layout/default"/>
    <dgm:cxn modelId="{C9ED8C92-729B-E14E-9146-E5A00943F264}" type="presParOf" srcId="{0DBB13CC-9031-B847-993C-63E1E8DE41D6}" destId="{8C14247E-E681-E843-9802-1C223275B7BE}" srcOrd="10" destOrd="0" presId="urn:microsoft.com/office/officeart/2005/8/layout/default"/>
    <dgm:cxn modelId="{BBA1435D-0BCA-B24F-BB1E-7B46374B8DFE}" type="presParOf" srcId="{0DBB13CC-9031-B847-993C-63E1E8DE41D6}" destId="{B2C79ECC-3226-6C41-A8D9-520F22B9FE2D}" srcOrd="11" destOrd="0" presId="urn:microsoft.com/office/officeart/2005/8/layout/default"/>
    <dgm:cxn modelId="{FA790328-3258-8A4B-9D90-ACB6982D5D5B}" type="presParOf" srcId="{0DBB13CC-9031-B847-993C-63E1E8DE41D6}" destId="{FC543D2F-7837-5D47-9BAC-27E6CCA2326F}" srcOrd="12" destOrd="0" presId="urn:microsoft.com/office/officeart/2005/8/layout/default"/>
    <dgm:cxn modelId="{068891F7-801E-A842-A1CF-0967DCFC6FEE}" type="presParOf" srcId="{0DBB13CC-9031-B847-993C-63E1E8DE41D6}" destId="{88338363-2123-3549-ACFA-3C73222BBBF7}" srcOrd="13" destOrd="0" presId="urn:microsoft.com/office/officeart/2005/8/layout/default"/>
    <dgm:cxn modelId="{033DECC4-0A1E-A544-8C59-C81C0922D2A0}" type="presParOf" srcId="{0DBB13CC-9031-B847-993C-63E1E8DE41D6}" destId="{F588883A-6C6D-0140-AF54-36123A5A90E5}" srcOrd="14" destOrd="0" presId="urn:microsoft.com/office/officeart/2005/8/layout/default"/>
    <dgm:cxn modelId="{D85A1DB5-4E1B-084C-83CB-1CD1D2012295}" type="presParOf" srcId="{0DBB13CC-9031-B847-993C-63E1E8DE41D6}" destId="{DB2120E9-F409-C348-844F-F2A90516C106}" srcOrd="15" destOrd="0" presId="urn:microsoft.com/office/officeart/2005/8/layout/default"/>
    <dgm:cxn modelId="{3EE906CD-3AC9-7C47-964D-4A574A1F82A8}" type="presParOf" srcId="{0DBB13CC-9031-B847-993C-63E1E8DE41D6}" destId="{251C01C3-BFDF-DA4B-97D4-DB043B64D5A0}" srcOrd="16" destOrd="0" presId="urn:microsoft.com/office/officeart/2005/8/layout/default"/>
    <dgm:cxn modelId="{45A9AD18-9334-BC40-9B39-9FFB702D812A}" type="presParOf" srcId="{0DBB13CC-9031-B847-993C-63E1E8DE41D6}" destId="{C998D1CD-1F5C-DD4B-9E07-EE5F2F00AB56}" srcOrd="17" destOrd="0" presId="urn:microsoft.com/office/officeart/2005/8/layout/default"/>
    <dgm:cxn modelId="{FBCD33CB-6FCD-1F44-BF84-932F92B52287}" type="presParOf" srcId="{0DBB13CC-9031-B847-993C-63E1E8DE41D6}" destId="{F413B371-37A7-914E-9055-AC0349ACA240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E7B08-1923-4D42-9F9E-207C0B35D15D}">
      <dsp:nvSpPr>
        <dsp:cNvPr id="0" name=""/>
        <dsp:cNvSpPr/>
      </dsp:nvSpPr>
      <dsp:spPr>
        <a:xfrm>
          <a:off x="1807954" y="1160596"/>
          <a:ext cx="384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540" y="45720"/>
              </a:lnTo>
            </a:path>
          </a:pathLst>
        </a:custGeom>
        <a:noFill/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1989846" y="1204240"/>
        <a:ext cx="20757" cy="4151"/>
      </dsp:txXfrm>
    </dsp:sp>
    <dsp:sp modelId="{7C0B9F85-D1F2-994E-8887-E37D87AEC323}">
      <dsp:nvSpPr>
        <dsp:cNvPr id="0" name=""/>
        <dsp:cNvSpPr/>
      </dsp:nvSpPr>
      <dsp:spPr>
        <a:xfrm>
          <a:off x="4794" y="664828"/>
          <a:ext cx="1804959" cy="10829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45" tIns="92838" rIns="88445" bIns="9283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 err="1"/>
            <a:t>Multipurpose</a:t>
          </a:r>
          <a:r>
            <a:rPr lang="pl-PL" sz="2200" kern="1200" dirty="0"/>
            <a:t> automation</a:t>
          </a:r>
        </a:p>
      </dsp:txBody>
      <dsp:txXfrm>
        <a:off x="4794" y="664828"/>
        <a:ext cx="1804959" cy="1082975"/>
      </dsp:txXfrm>
    </dsp:sp>
    <dsp:sp modelId="{D7D4F731-1FD7-8A4F-B798-F35E23E1BDF1}">
      <dsp:nvSpPr>
        <dsp:cNvPr id="0" name=""/>
        <dsp:cNvSpPr/>
      </dsp:nvSpPr>
      <dsp:spPr>
        <a:xfrm>
          <a:off x="4028054" y="1160596"/>
          <a:ext cx="384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540" y="45720"/>
              </a:lnTo>
            </a:path>
          </a:pathLst>
        </a:custGeom>
        <a:noFill/>
        <a:ln w="6350" cap="flat" cmpd="sng" algn="in">
          <a:solidFill>
            <a:schemeClr val="accent2">
              <a:hueOff val="-1697704"/>
              <a:satOff val="-3181"/>
              <a:lumOff val="541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9946" y="1204240"/>
        <a:ext cx="20757" cy="4151"/>
      </dsp:txXfrm>
    </dsp:sp>
    <dsp:sp modelId="{9A67E172-846A-324B-BACF-3E0CF3362E0B}">
      <dsp:nvSpPr>
        <dsp:cNvPr id="0" name=""/>
        <dsp:cNvSpPr/>
      </dsp:nvSpPr>
      <dsp:spPr>
        <a:xfrm>
          <a:off x="2224895" y="664828"/>
          <a:ext cx="1804959" cy="1082975"/>
        </a:xfrm>
        <a:prstGeom prst="rect">
          <a:avLst/>
        </a:prstGeom>
        <a:solidFill>
          <a:schemeClr val="accent2">
            <a:hueOff val="-1414754"/>
            <a:satOff val="-2651"/>
            <a:lumOff val="451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45" tIns="92838" rIns="88445" bIns="9283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HUB in the center</a:t>
          </a:r>
        </a:p>
      </dsp:txBody>
      <dsp:txXfrm>
        <a:off x="2224895" y="664828"/>
        <a:ext cx="1804959" cy="1082975"/>
      </dsp:txXfrm>
    </dsp:sp>
    <dsp:sp modelId="{6276507F-D6EF-6F4A-BABA-734187D81EC4}">
      <dsp:nvSpPr>
        <dsp:cNvPr id="0" name=""/>
        <dsp:cNvSpPr/>
      </dsp:nvSpPr>
      <dsp:spPr>
        <a:xfrm>
          <a:off x="907274" y="1746003"/>
          <a:ext cx="4440200" cy="384540"/>
        </a:xfrm>
        <a:custGeom>
          <a:avLst/>
          <a:gdLst/>
          <a:ahLst/>
          <a:cxnLst/>
          <a:rect l="0" t="0" r="0" b="0"/>
          <a:pathLst>
            <a:path>
              <a:moveTo>
                <a:pt x="4440200" y="0"/>
              </a:moveTo>
              <a:lnTo>
                <a:pt x="4440200" y="209370"/>
              </a:lnTo>
              <a:lnTo>
                <a:pt x="0" y="209370"/>
              </a:lnTo>
              <a:lnTo>
                <a:pt x="0" y="384540"/>
              </a:lnTo>
            </a:path>
          </a:pathLst>
        </a:custGeom>
        <a:noFill/>
        <a:ln w="6350" cap="flat" cmpd="sng" algn="in">
          <a:solidFill>
            <a:schemeClr val="accent2">
              <a:hueOff val="-3395409"/>
              <a:satOff val="-6361"/>
              <a:lumOff val="1082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5885" y="1936198"/>
        <a:ext cx="222978" cy="4151"/>
      </dsp:txXfrm>
    </dsp:sp>
    <dsp:sp modelId="{963E2F6A-7DFC-4148-9936-196B458DCE72}">
      <dsp:nvSpPr>
        <dsp:cNvPr id="0" name=""/>
        <dsp:cNvSpPr/>
      </dsp:nvSpPr>
      <dsp:spPr>
        <a:xfrm>
          <a:off x="4444995" y="664828"/>
          <a:ext cx="1804959" cy="1082975"/>
        </a:xfrm>
        <a:prstGeom prst="rect">
          <a:avLst/>
        </a:prstGeom>
        <a:solidFill>
          <a:schemeClr val="accent2">
            <a:hueOff val="-2829507"/>
            <a:satOff val="-5301"/>
            <a:lumOff val="901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45" tIns="92838" rIns="88445" bIns="9283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Everything is a plugin</a:t>
          </a:r>
        </a:p>
      </dsp:txBody>
      <dsp:txXfrm>
        <a:off x="4444995" y="664828"/>
        <a:ext cx="1804959" cy="1082975"/>
      </dsp:txXfrm>
    </dsp:sp>
    <dsp:sp modelId="{B2FAA1E0-A54F-5E42-8425-9DB4E6F005CF}">
      <dsp:nvSpPr>
        <dsp:cNvPr id="0" name=""/>
        <dsp:cNvSpPr/>
      </dsp:nvSpPr>
      <dsp:spPr>
        <a:xfrm>
          <a:off x="1807954" y="2658712"/>
          <a:ext cx="384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540" y="45720"/>
              </a:lnTo>
            </a:path>
          </a:pathLst>
        </a:custGeom>
        <a:noFill/>
        <a:ln w="6350" cap="flat" cmpd="sng" algn="in">
          <a:solidFill>
            <a:schemeClr val="accent2">
              <a:hueOff val="-5093113"/>
              <a:satOff val="-9542"/>
              <a:lumOff val="1623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89846" y="2702356"/>
        <a:ext cx="20757" cy="4151"/>
      </dsp:txXfrm>
    </dsp:sp>
    <dsp:sp modelId="{DA3910FB-A15C-864A-BFC9-089D9540892B}">
      <dsp:nvSpPr>
        <dsp:cNvPr id="0" name=""/>
        <dsp:cNvSpPr/>
      </dsp:nvSpPr>
      <dsp:spPr>
        <a:xfrm>
          <a:off x="4794" y="2162944"/>
          <a:ext cx="1804959" cy="1082975"/>
        </a:xfrm>
        <a:prstGeom prst="rect">
          <a:avLst/>
        </a:prstGeom>
        <a:solidFill>
          <a:schemeClr val="accent2">
            <a:hueOff val="-4244261"/>
            <a:satOff val="-7952"/>
            <a:lumOff val="13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45" tIns="92838" rIns="88445" bIns="9283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objects</a:t>
          </a:r>
        </a:p>
      </dsp:txBody>
      <dsp:txXfrm>
        <a:off x="4794" y="2162944"/>
        <a:ext cx="1804959" cy="1082975"/>
      </dsp:txXfrm>
    </dsp:sp>
    <dsp:sp modelId="{917D7C94-201D-E243-825F-52DAD3F71E0B}">
      <dsp:nvSpPr>
        <dsp:cNvPr id="0" name=""/>
        <dsp:cNvSpPr/>
      </dsp:nvSpPr>
      <dsp:spPr>
        <a:xfrm>
          <a:off x="4028054" y="2658712"/>
          <a:ext cx="384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540" y="45720"/>
              </a:lnTo>
            </a:path>
          </a:pathLst>
        </a:custGeom>
        <a:noFill/>
        <a:ln w="6350" cap="flat" cmpd="sng" algn="in">
          <a:solidFill>
            <a:schemeClr val="accent2">
              <a:hueOff val="-6790817"/>
              <a:satOff val="-12722"/>
              <a:lumOff val="2164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9946" y="2702356"/>
        <a:ext cx="20757" cy="4151"/>
      </dsp:txXfrm>
    </dsp:sp>
    <dsp:sp modelId="{75FBE600-8334-E54E-99D2-F868D0AFD029}">
      <dsp:nvSpPr>
        <dsp:cNvPr id="0" name=""/>
        <dsp:cNvSpPr/>
      </dsp:nvSpPr>
      <dsp:spPr>
        <a:xfrm>
          <a:off x="2224895" y="2162944"/>
          <a:ext cx="1804959" cy="1082975"/>
        </a:xfrm>
        <a:prstGeom prst="rect">
          <a:avLst/>
        </a:prstGeom>
        <a:solidFill>
          <a:schemeClr val="accent2">
            <a:hueOff val="-5659015"/>
            <a:satOff val="-10602"/>
            <a:lumOff val="1803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45" tIns="92838" rIns="88445" bIns="9283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Dual automation model</a:t>
          </a:r>
        </a:p>
      </dsp:txBody>
      <dsp:txXfrm>
        <a:off x="2224895" y="2162944"/>
        <a:ext cx="1804959" cy="1082975"/>
      </dsp:txXfrm>
    </dsp:sp>
    <dsp:sp modelId="{09F18E6B-F060-B543-BF03-8DB2C593459E}">
      <dsp:nvSpPr>
        <dsp:cNvPr id="0" name=""/>
        <dsp:cNvSpPr/>
      </dsp:nvSpPr>
      <dsp:spPr>
        <a:xfrm>
          <a:off x="907274" y="3244120"/>
          <a:ext cx="4440200" cy="384540"/>
        </a:xfrm>
        <a:custGeom>
          <a:avLst/>
          <a:gdLst/>
          <a:ahLst/>
          <a:cxnLst/>
          <a:rect l="0" t="0" r="0" b="0"/>
          <a:pathLst>
            <a:path>
              <a:moveTo>
                <a:pt x="4440200" y="0"/>
              </a:moveTo>
              <a:lnTo>
                <a:pt x="4440200" y="209370"/>
              </a:lnTo>
              <a:lnTo>
                <a:pt x="0" y="209370"/>
              </a:lnTo>
              <a:lnTo>
                <a:pt x="0" y="384540"/>
              </a:lnTo>
            </a:path>
          </a:pathLst>
        </a:custGeom>
        <a:noFill/>
        <a:ln w="6350" cap="flat" cmpd="sng" algn="in">
          <a:solidFill>
            <a:schemeClr val="accent2">
              <a:hueOff val="-8488521"/>
              <a:satOff val="-15903"/>
              <a:lumOff val="270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5885" y="3434315"/>
        <a:ext cx="222978" cy="4151"/>
      </dsp:txXfrm>
    </dsp:sp>
    <dsp:sp modelId="{CA61ED45-8B4D-8044-B17F-CB0CF2F29173}">
      <dsp:nvSpPr>
        <dsp:cNvPr id="0" name=""/>
        <dsp:cNvSpPr/>
      </dsp:nvSpPr>
      <dsp:spPr>
        <a:xfrm>
          <a:off x="4444995" y="2162944"/>
          <a:ext cx="1804959" cy="1082975"/>
        </a:xfrm>
        <a:prstGeom prst="rect">
          <a:avLst/>
        </a:prstGeom>
        <a:solidFill>
          <a:schemeClr val="accent2">
            <a:hueOff val="-7073768"/>
            <a:satOff val="-13253"/>
            <a:lumOff val="2254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45" tIns="92838" rIns="88445" bIns="9283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DMZ security model</a:t>
          </a:r>
        </a:p>
      </dsp:txBody>
      <dsp:txXfrm>
        <a:off x="4444995" y="2162944"/>
        <a:ext cx="1804959" cy="1082975"/>
      </dsp:txXfrm>
    </dsp:sp>
    <dsp:sp modelId="{87779DD3-0167-F448-98AF-2BDADF0E3B22}">
      <dsp:nvSpPr>
        <dsp:cNvPr id="0" name=""/>
        <dsp:cNvSpPr/>
      </dsp:nvSpPr>
      <dsp:spPr>
        <a:xfrm>
          <a:off x="4794" y="3661061"/>
          <a:ext cx="1804959" cy="1082975"/>
        </a:xfrm>
        <a:prstGeom prst="rect">
          <a:avLst/>
        </a:prstGeom>
        <a:solidFill>
          <a:schemeClr val="accent2">
            <a:hueOff val="-8488521"/>
            <a:satOff val="-15903"/>
            <a:lumOff val="2705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45" tIns="92838" rIns="88445" bIns="9283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 err="1"/>
            <a:t>Easy</a:t>
          </a:r>
          <a:r>
            <a:rPr lang="pl-PL" sz="2200" kern="1200" dirty="0"/>
            <a:t> to </a:t>
          </a:r>
          <a:r>
            <a:rPr lang="pl-PL" sz="2200" kern="1200" dirty="0" err="1"/>
            <a:t>use</a:t>
          </a:r>
          <a:r>
            <a:rPr lang="pl-PL" sz="2200" kern="1200" dirty="0"/>
            <a:t>, drag &amp; drop</a:t>
          </a:r>
        </a:p>
      </dsp:txBody>
      <dsp:txXfrm>
        <a:off x="4794" y="3661061"/>
        <a:ext cx="1804959" cy="10829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EF0F8-EBDB-6E45-B76B-557312403D20}">
      <dsp:nvSpPr>
        <dsp:cNvPr id="0" name=""/>
        <dsp:cNvSpPr/>
      </dsp:nvSpPr>
      <dsp:spPr>
        <a:xfrm>
          <a:off x="3478" y="572464"/>
          <a:ext cx="1883585" cy="11301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Integrates devices talking in different technologies</a:t>
          </a:r>
        </a:p>
      </dsp:txBody>
      <dsp:txXfrm>
        <a:off x="3478" y="572464"/>
        <a:ext cx="1883585" cy="1130151"/>
      </dsp:txXfrm>
    </dsp:sp>
    <dsp:sp modelId="{06DB6E46-0BD4-6749-8056-65AFA789DD4E}">
      <dsp:nvSpPr>
        <dsp:cNvPr id="0" name=""/>
        <dsp:cNvSpPr/>
      </dsp:nvSpPr>
      <dsp:spPr>
        <a:xfrm>
          <a:off x="2075423" y="572464"/>
          <a:ext cx="1883585" cy="1130151"/>
        </a:xfrm>
        <a:prstGeom prst="rect">
          <a:avLst/>
        </a:prstGeom>
        <a:solidFill>
          <a:schemeClr val="accent5">
            <a:hueOff val="1775376"/>
            <a:satOff val="-4320"/>
            <a:lumOff val="-100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 effective – user can select cheaper devices from the market</a:t>
          </a:r>
        </a:p>
      </dsp:txBody>
      <dsp:txXfrm>
        <a:off x="2075423" y="572464"/>
        <a:ext cx="1883585" cy="1130151"/>
      </dsp:txXfrm>
    </dsp:sp>
    <dsp:sp modelId="{4421DC53-6B9A-8645-99FA-4D291047ADC9}">
      <dsp:nvSpPr>
        <dsp:cNvPr id="0" name=""/>
        <dsp:cNvSpPr/>
      </dsp:nvSpPr>
      <dsp:spPr>
        <a:xfrm>
          <a:off x="4147368" y="572464"/>
          <a:ext cx="1883585" cy="1130151"/>
        </a:xfrm>
        <a:prstGeom prst="rect">
          <a:avLst/>
        </a:prstGeom>
        <a:solidFill>
          <a:schemeClr val="accent5">
            <a:hueOff val="3550752"/>
            <a:satOff val="-8640"/>
            <a:lumOff val="-200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Automations can use data from all sensors to take the actions</a:t>
          </a:r>
        </a:p>
      </dsp:txBody>
      <dsp:txXfrm>
        <a:off x="4147368" y="572464"/>
        <a:ext cx="1883585" cy="1130151"/>
      </dsp:txXfrm>
    </dsp:sp>
    <dsp:sp modelId="{D1958D22-951C-B542-A27E-51F84490D4D8}">
      <dsp:nvSpPr>
        <dsp:cNvPr id="0" name=""/>
        <dsp:cNvSpPr/>
      </dsp:nvSpPr>
      <dsp:spPr>
        <a:xfrm>
          <a:off x="6219312" y="572464"/>
          <a:ext cx="1883585" cy="1130151"/>
        </a:xfrm>
        <a:prstGeom prst="rect">
          <a:avLst/>
        </a:prstGeom>
        <a:solidFill>
          <a:schemeClr val="accent5">
            <a:hueOff val="5326129"/>
            <a:satOff val="-12960"/>
            <a:lumOff val="-300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Unlimited historical data</a:t>
          </a:r>
        </a:p>
      </dsp:txBody>
      <dsp:txXfrm>
        <a:off x="6219312" y="572464"/>
        <a:ext cx="1883585" cy="1130151"/>
      </dsp:txXfrm>
    </dsp:sp>
    <dsp:sp modelId="{91A0D4A9-7EAA-4E40-8ED2-B49D3584EE50}">
      <dsp:nvSpPr>
        <dsp:cNvPr id="0" name=""/>
        <dsp:cNvSpPr/>
      </dsp:nvSpPr>
      <dsp:spPr>
        <a:xfrm>
          <a:off x="8291257" y="572464"/>
          <a:ext cx="1883585" cy="1130151"/>
        </a:xfrm>
        <a:prstGeom prst="rect">
          <a:avLst/>
        </a:prstGeom>
        <a:solidFill>
          <a:schemeClr val="accent5">
            <a:hueOff val="7101505"/>
            <a:satOff val="-17280"/>
            <a:lumOff val="-400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Confidentiality (no data outside of the system)</a:t>
          </a:r>
        </a:p>
      </dsp:txBody>
      <dsp:txXfrm>
        <a:off x="8291257" y="572464"/>
        <a:ext cx="1883585" cy="1130151"/>
      </dsp:txXfrm>
    </dsp:sp>
    <dsp:sp modelId="{8C14247E-E681-E843-9802-1C223275B7BE}">
      <dsp:nvSpPr>
        <dsp:cNvPr id="0" name=""/>
        <dsp:cNvSpPr/>
      </dsp:nvSpPr>
      <dsp:spPr>
        <a:xfrm>
          <a:off x="3478" y="1890974"/>
          <a:ext cx="1883585" cy="1130151"/>
        </a:xfrm>
        <a:prstGeom prst="rect">
          <a:avLst/>
        </a:prstGeom>
        <a:solidFill>
          <a:schemeClr val="accent5">
            <a:hueOff val="8876882"/>
            <a:satOff val="-21599"/>
            <a:lumOff val="-5011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Better security (embedded devices are not connecting internet)</a:t>
          </a:r>
        </a:p>
      </dsp:txBody>
      <dsp:txXfrm>
        <a:off x="3478" y="1890974"/>
        <a:ext cx="1883585" cy="1130151"/>
      </dsp:txXfrm>
    </dsp:sp>
    <dsp:sp modelId="{FC543D2F-7837-5D47-9BAC-27E6CCA2326F}">
      <dsp:nvSpPr>
        <dsp:cNvPr id="0" name=""/>
        <dsp:cNvSpPr/>
      </dsp:nvSpPr>
      <dsp:spPr>
        <a:xfrm>
          <a:off x="2075423" y="1890974"/>
          <a:ext cx="1883585" cy="1130151"/>
        </a:xfrm>
        <a:prstGeom prst="rect">
          <a:avLst/>
        </a:prstGeom>
        <a:solidFill>
          <a:schemeClr val="accent5">
            <a:hueOff val="10652258"/>
            <a:satOff val="-25919"/>
            <a:lumOff val="-601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Dynamic IP addresses are not a problem</a:t>
          </a:r>
        </a:p>
      </dsp:txBody>
      <dsp:txXfrm>
        <a:off x="2075423" y="1890974"/>
        <a:ext cx="1883585" cy="1130151"/>
      </dsp:txXfrm>
    </dsp:sp>
    <dsp:sp modelId="{F588883A-6C6D-0140-AF54-36123A5A90E5}">
      <dsp:nvSpPr>
        <dsp:cNvPr id="0" name=""/>
        <dsp:cNvSpPr/>
      </dsp:nvSpPr>
      <dsp:spPr>
        <a:xfrm>
          <a:off x="4147368" y="1890974"/>
          <a:ext cx="1883585" cy="1130151"/>
        </a:xfrm>
        <a:prstGeom prst="rect">
          <a:avLst/>
        </a:prstGeom>
        <a:solidFill>
          <a:schemeClr val="accent5">
            <a:hueOff val="12427634"/>
            <a:satOff val="-30239"/>
            <a:lumOff val="-701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External connections are double-encrypted (TLS + SaltChannel)</a:t>
          </a:r>
        </a:p>
      </dsp:txBody>
      <dsp:txXfrm>
        <a:off x="4147368" y="1890974"/>
        <a:ext cx="1883585" cy="1130151"/>
      </dsp:txXfrm>
    </dsp:sp>
    <dsp:sp modelId="{251C01C3-BFDF-DA4B-97D4-DB043B64D5A0}">
      <dsp:nvSpPr>
        <dsp:cNvPr id="0" name=""/>
        <dsp:cNvSpPr/>
      </dsp:nvSpPr>
      <dsp:spPr>
        <a:xfrm>
          <a:off x="6219312" y="1890974"/>
          <a:ext cx="1883585" cy="1130151"/>
        </a:xfrm>
        <a:prstGeom prst="rect">
          <a:avLst/>
        </a:prstGeom>
        <a:solidFill>
          <a:schemeClr val="accent5">
            <a:hueOff val="14203010"/>
            <a:satOff val="-34559"/>
            <a:lumOff val="-801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Cloud free</a:t>
          </a:r>
        </a:p>
      </dsp:txBody>
      <dsp:txXfrm>
        <a:off x="6219312" y="1890974"/>
        <a:ext cx="1883585" cy="1130151"/>
      </dsp:txXfrm>
    </dsp:sp>
    <dsp:sp modelId="{F413B371-37A7-914E-9055-AC0349ACA240}">
      <dsp:nvSpPr>
        <dsp:cNvPr id="0" name=""/>
        <dsp:cNvSpPr/>
      </dsp:nvSpPr>
      <dsp:spPr>
        <a:xfrm>
          <a:off x="8291257" y="1890974"/>
          <a:ext cx="1883585" cy="1130151"/>
        </a:xfrm>
        <a:prstGeom prst="rect">
          <a:avLst/>
        </a:prstGeom>
        <a:solidFill>
          <a:schemeClr val="accent5">
            <a:hueOff val="15978386"/>
            <a:satOff val="-38879"/>
            <a:lumOff val="-901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subscriptions, yours forever</a:t>
          </a:r>
        </a:p>
      </dsp:txBody>
      <dsp:txXfrm>
        <a:off x="8291257" y="1890974"/>
        <a:ext cx="1883585" cy="1130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E277F-5C3A-0148-8E24-E47060B12D2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A9448-35ED-2E40-986E-2F93265F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5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A9448-35ED-2E40-986E-2F93265F1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3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A9448-35ED-2E40-986E-2F93265F1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12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A9448-35ED-2E40-986E-2F93265F1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1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Automate Everything backend is installed on a single board computer like Raspberry Pi (Raspberry Pi 4 is recommended)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hardware is physically connected to a single board computer or integrated via the plugins (over MQTT, TCP or anything)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WiFi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used by default but more hardware can be connected using USB dongles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device shares ports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Ports are grouped into a virtual devices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behavior of  virtual devices is defined by the programmer but orchestrated by the user (dual automation)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system is configured and controlled using the web-browser inside LAN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Additionally, the system can be controlled by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NSPanels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building or android phones.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Mobile clients are using end-to-end encryption bypassing the cloud (cloud-less approach)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is unnecessary but plugins can use dedicated clouds to connect more devices together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A9448-35ED-2E40-986E-2F93265F1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22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A9448-35ED-2E40-986E-2F93265F1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6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A9448-35ED-2E40-986E-2F93265F1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A9448-35ED-2E40-986E-2F93265F1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6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A9448-35ED-2E40-986E-2F93265F1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44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A9448-35ED-2E40-986E-2F93265F1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8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8ABE3C1-DBE1-495D-B57B-2849774B866A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293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003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01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7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413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578ACC-22D6-47C1-A373-4FD133E34F3C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6062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1902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969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3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5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D6E9DEC-419B-4CC5-A080-3B06BD5A8291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22476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D6E9DEC-419B-4CC5-A080-3B06BD5A8291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185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783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  <p:sldLayoutId id="214748433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ko/@peiobty?utm_source=unsplash&amp;utm_medium=referral&amp;utm_content=creditCopyText" TargetMode="External"/><Relationship Id="rId13" Type="http://schemas.openxmlformats.org/officeDocument/2006/relationships/hyperlink" Target="https://unsplash.com/@rodrigoruiz1988?utm_source=unsplash&amp;utm_medium=referral&amp;utm_content=creditCopyText" TargetMode="External"/><Relationship Id="rId3" Type="http://schemas.openxmlformats.org/officeDocument/2006/relationships/hyperlink" Target="https://unsplash.com/photos/2gDwlIim3Uw?utm_source=unsplash&amp;utm_medium=referral&amp;utm_content=creditCopyText" TargetMode="External"/><Relationship Id="rId7" Type="http://schemas.openxmlformats.org/officeDocument/2006/relationships/hyperlink" Target="https://unsplash.com/@thejmoore?utm_source=unsplash&amp;utm_medium=referral&amp;utm_content=creditCopyText" TargetMode="External"/><Relationship Id="rId12" Type="http://schemas.openxmlformats.org/officeDocument/2006/relationships/hyperlink" Target="https://unsplash.com/@pjonesmoody?utm_source=unsplash&amp;utm_medium=referral&amp;utm_content=creditCopyTex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designer_magdeburg?utm_source=unsplash&amp;utm_medium=referral&amp;utm_content=creditCopyText" TargetMode="External"/><Relationship Id="rId11" Type="http://schemas.openxmlformats.org/officeDocument/2006/relationships/hyperlink" Target="https://unsplash.com/@katya?utm_source=unsplash&amp;utm_medium=referral&amp;utm_content=creditCopyText" TargetMode="External"/><Relationship Id="rId5" Type="http://schemas.openxmlformats.org/officeDocument/2006/relationships/hyperlink" Target="https://unsplash.com/@shmabbss?utm_source=unsplash&amp;utm_medium=referral&amp;utm_content=creditCopyText" TargetMode="External"/><Relationship Id="rId10" Type="http://schemas.openxmlformats.org/officeDocument/2006/relationships/hyperlink" Target="https://unsplash.com/@maurosbicego?utm_source=unsplash&amp;utm_medium=referral&amp;utm_content=creditCopyText" TargetMode="External"/><Relationship Id="rId4" Type="http://schemas.openxmlformats.org/officeDocument/2006/relationships/hyperlink" Target="https://unsplash.com/@rarchitecture_melbourne?utm_source=unsplash&amp;utm_medium=referral&amp;utm_content=creditCopyText" TargetMode="External"/><Relationship Id="rId9" Type="http://schemas.openxmlformats.org/officeDocument/2006/relationships/hyperlink" Target="https://unsplash.com/@brandsandpeople?utm_source=unsplash&amp;utm_medium=referral&amp;utm_content=creditCopyText" TargetMode="External"/><Relationship Id="rId14" Type="http://schemas.openxmlformats.org/officeDocument/2006/relationships/hyperlink" Target="https://unsplash.com/@wstn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omaszbabiuk/automate-everything/blob/master/doc/features/Modern-UI.md" TargetMode="External"/><Relationship Id="rId5" Type="http://schemas.openxmlformats.org/officeDocument/2006/relationships/hyperlink" Target="https://github.com/tomaszbabiuk/automate-everything/blob/master/doc/features/Everything-is-a-plugin.md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sprzęt&#10;&#10;Opis wygenerowany automatycznie">
            <a:extLst>
              <a:ext uri="{FF2B5EF4-FFF2-40B4-BE49-F238E27FC236}">
                <a16:creationId xmlns:a16="http://schemas.microsoft.com/office/drawing/2014/main" id="{729EAC8F-65F6-02EA-FDF3-6BB05199B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72D289C-3FA2-4E6E-964E-B52C692AA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4464" y="0"/>
            <a:ext cx="10777537" cy="6858000"/>
          </a:xfrm>
          <a:custGeom>
            <a:avLst/>
            <a:gdLst>
              <a:gd name="connsiteX0" fmla="*/ 0 w 10777537"/>
              <a:gd name="connsiteY0" fmla="*/ 0 h 6858000"/>
              <a:gd name="connsiteX1" fmla="*/ 10777537 w 10777537"/>
              <a:gd name="connsiteY1" fmla="*/ 0 h 6858000"/>
              <a:gd name="connsiteX2" fmla="*/ 10777537 w 10777537"/>
              <a:gd name="connsiteY2" fmla="*/ 6858000 h 6858000"/>
              <a:gd name="connsiteX3" fmla="*/ 0 w 10777537"/>
              <a:gd name="connsiteY3" fmla="*/ 6858000 h 6858000"/>
              <a:gd name="connsiteX4" fmla="*/ 23812 w 10777537"/>
              <a:gd name="connsiteY4" fmla="*/ 6769100 h 6858000"/>
              <a:gd name="connsiteX5" fmla="*/ 47625 w 10777537"/>
              <a:gd name="connsiteY5" fmla="*/ 6681788 h 6858000"/>
              <a:gd name="connsiteX6" fmla="*/ 74612 w 10777537"/>
              <a:gd name="connsiteY6" fmla="*/ 6596063 h 6858000"/>
              <a:gd name="connsiteX7" fmla="*/ 104775 w 10777537"/>
              <a:gd name="connsiteY7" fmla="*/ 6513513 h 6858000"/>
              <a:gd name="connsiteX8" fmla="*/ 141287 w 10777537"/>
              <a:gd name="connsiteY8" fmla="*/ 6435725 h 6858000"/>
              <a:gd name="connsiteX9" fmla="*/ 184150 w 10777537"/>
              <a:gd name="connsiteY9" fmla="*/ 6362700 h 6858000"/>
              <a:gd name="connsiteX10" fmla="*/ 230188 w 10777537"/>
              <a:gd name="connsiteY10" fmla="*/ 6300788 h 6858000"/>
              <a:gd name="connsiteX11" fmla="*/ 282575 w 10777537"/>
              <a:gd name="connsiteY11" fmla="*/ 6243638 h 6858000"/>
              <a:gd name="connsiteX12" fmla="*/ 339725 w 10777537"/>
              <a:gd name="connsiteY12" fmla="*/ 6188075 h 6858000"/>
              <a:gd name="connsiteX13" fmla="*/ 403225 w 10777537"/>
              <a:gd name="connsiteY13" fmla="*/ 6134100 h 6858000"/>
              <a:gd name="connsiteX14" fmla="*/ 466725 w 10777537"/>
              <a:gd name="connsiteY14" fmla="*/ 6084888 h 6858000"/>
              <a:gd name="connsiteX15" fmla="*/ 533400 w 10777537"/>
              <a:gd name="connsiteY15" fmla="*/ 6032500 h 6858000"/>
              <a:gd name="connsiteX16" fmla="*/ 601663 w 10777537"/>
              <a:gd name="connsiteY16" fmla="*/ 5983288 h 6858000"/>
              <a:gd name="connsiteX17" fmla="*/ 666750 w 10777537"/>
              <a:gd name="connsiteY17" fmla="*/ 5930900 h 6858000"/>
              <a:gd name="connsiteX18" fmla="*/ 731838 w 10777537"/>
              <a:gd name="connsiteY18" fmla="*/ 5878513 h 6858000"/>
              <a:gd name="connsiteX19" fmla="*/ 792163 w 10777537"/>
              <a:gd name="connsiteY19" fmla="*/ 5824538 h 6858000"/>
              <a:gd name="connsiteX20" fmla="*/ 847725 w 10777537"/>
              <a:gd name="connsiteY20" fmla="*/ 5767388 h 6858000"/>
              <a:gd name="connsiteX21" fmla="*/ 896938 w 10777537"/>
              <a:gd name="connsiteY21" fmla="*/ 5707063 h 6858000"/>
              <a:gd name="connsiteX22" fmla="*/ 941388 w 10777537"/>
              <a:gd name="connsiteY22" fmla="*/ 5643563 h 6858000"/>
              <a:gd name="connsiteX23" fmla="*/ 974725 w 10777537"/>
              <a:gd name="connsiteY23" fmla="*/ 5575300 h 6858000"/>
              <a:gd name="connsiteX24" fmla="*/ 1000125 w 10777537"/>
              <a:gd name="connsiteY24" fmla="*/ 5499100 h 6858000"/>
              <a:gd name="connsiteX25" fmla="*/ 1014413 w 10777537"/>
              <a:gd name="connsiteY25" fmla="*/ 5418138 h 6858000"/>
              <a:gd name="connsiteX26" fmla="*/ 1020763 w 10777537"/>
              <a:gd name="connsiteY26" fmla="*/ 5334000 h 6858000"/>
              <a:gd name="connsiteX27" fmla="*/ 1020763 w 10777537"/>
              <a:gd name="connsiteY27" fmla="*/ 5249863 h 6858000"/>
              <a:gd name="connsiteX28" fmla="*/ 1014413 w 10777537"/>
              <a:gd name="connsiteY28" fmla="*/ 5162550 h 6858000"/>
              <a:gd name="connsiteX29" fmla="*/ 1003300 w 10777537"/>
              <a:gd name="connsiteY29" fmla="*/ 5072063 h 6858000"/>
              <a:gd name="connsiteX30" fmla="*/ 990600 w 10777537"/>
              <a:gd name="connsiteY30" fmla="*/ 4983163 h 6858000"/>
              <a:gd name="connsiteX31" fmla="*/ 979488 w 10777537"/>
              <a:gd name="connsiteY31" fmla="*/ 4894263 h 6858000"/>
              <a:gd name="connsiteX32" fmla="*/ 968375 w 10777537"/>
              <a:gd name="connsiteY32" fmla="*/ 4805363 h 6858000"/>
              <a:gd name="connsiteX33" fmla="*/ 960438 w 10777537"/>
              <a:gd name="connsiteY33" fmla="*/ 4714875 h 6858000"/>
              <a:gd name="connsiteX34" fmla="*/ 957263 w 10777537"/>
              <a:gd name="connsiteY34" fmla="*/ 4627563 h 6858000"/>
              <a:gd name="connsiteX35" fmla="*/ 962025 w 10777537"/>
              <a:gd name="connsiteY35" fmla="*/ 4543425 h 6858000"/>
              <a:gd name="connsiteX36" fmla="*/ 973138 w 10777537"/>
              <a:gd name="connsiteY36" fmla="*/ 4459288 h 6858000"/>
              <a:gd name="connsiteX37" fmla="*/ 993775 w 10777537"/>
              <a:gd name="connsiteY37" fmla="*/ 4381500 h 6858000"/>
              <a:gd name="connsiteX38" fmla="*/ 1022350 w 10777537"/>
              <a:gd name="connsiteY38" fmla="*/ 4302125 h 6858000"/>
              <a:gd name="connsiteX39" fmla="*/ 1057275 w 10777537"/>
              <a:gd name="connsiteY39" fmla="*/ 4224338 h 6858000"/>
              <a:gd name="connsiteX40" fmla="*/ 1098550 w 10777537"/>
              <a:gd name="connsiteY40" fmla="*/ 4146550 h 6858000"/>
              <a:gd name="connsiteX41" fmla="*/ 1143000 w 10777537"/>
              <a:gd name="connsiteY41" fmla="*/ 4068763 h 6858000"/>
              <a:gd name="connsiteX42" fmla="*/ 1189038 w 10777537"/>
              <a:gd name="connsiteY42" fmla="*/ 3989388 h 6858000"/>
              <a:gd name="connsiteX43" fmla="*/ 1235075 w 10777537"/>
              <a:gd name="connsiteY43" fmla="*/ 3913188 h 6858000"/>
              <a:gd name="connsiteX44" fmla="*/ 1277938 w 10777537"/>
              <a:gd name="connsiteY44" fmla="*/ 3833813 h 6858000"/>
              <a:gd name="connsiteX45" fmla="*/ 1317625 w 10777537"/>
              <a:gd name="connsiteY45" fmla="*/ 3756025 h 6858000"/>
              <a:gd name="connsiteX46" fmla="*/ 1350963 w 10777537"/>
              <a:gd name="connsiteY46" fmla="*/ 3673475 h 6858000"/>
              <a:gd name="connsiteX47" fmla="*/ 1377950 w 10777537"/>
              <a:gd name="connsiteY47" fmla="*/ 3592513 h 6858000"/>
              <a:gd name="connsiteX48" fmla="*/ 1393825 w 10777537"/>
              <a:gd name="connsiteY48" fmla="*/ 3511550 h 6858000"/>
              <a:gd name="connsiteX49" fmla="*/ 1400175 w 10777537"/>
              <a:gd name="connsiteY49" fmla="*/ 3429000 h 6858000"/>
              <a:gd name="connsiteX50" fmla="*/ 1393825 w 10777537"/>
              <a:gd name="connsiteY50" fmla="*/ 3346450 h 6858000"/>
              <a:gd name="connsiteX51" fmla="*/ 1377950 w 10777537"/>
              <a:gd name="connsiteY51" fmla="*/ 3265488 h 6858000"/>
              <a:gd name="connsiteX52" fmla="*/ 1350963 w 10777537"/>
              <a:gd name="connsiteY52" fmla="*/ 3184525 h 6858000"/>
              <a:gd name="connsiteX53" fmla="*/ 1317625 w 10777537"/>
              <a:gd name="connsiteY53" fmla="*/ 3101975 h 6858000"/>
              <a:gd name="connsiteX54" fmla="*/ 1277938 w 10777537"/>
              <a:gd name="connsiteY54" fmla="*/ 3024188 h 6858000"/>
              <a:gd name="connsiteX55" fmla="*/ 1235075 w 10777537"/>
              <a:gd name="connsiteY55" fmla="*/ 2944813 h 6858000"/>
              <a:gd name="connsiteX56" fmla="*/ 1189038 w 10777537"/>
              <a:gd name="connsiteY56" fmla="*/ 2868613 h 6858000"/>
              <a:gd name="connsiteX57" fmla="*/ 1143000 w 10777537"/>
              <a:gd name="connsiteY57" fmla="*/ 2789238 h 6858000"/>
              <a:gd name="connsiteX58" fmla="*/ 1098550 w 10777537"/>
              <a:gd name="connsiteY58" fmla="*/ 2711450 h 6858000"/>
              <a:gd name="connsiteX59" fmla="*/ 1057275 w 10777537"/>
              <a:gd name="connsiteY59" fmla="*/ 2633663 h 6858000"/>
              <a:gd name="connsiteX60" fmla="*/ 1022350 w 10777537"/>
              <a:gd name="connsiteY60" fmla="*/ 2555875 h 6858000"/>
              <a:gd name="connsiteX61" fmla="*/ 993775 w 10777537"/>
              <a:gd name="connsiteY61" fmla="*/ 2476500 h 6858000"/>
              <a:gd name="connsiteX62" fmla="*/ 973138 w 10777537"/>
              <a:gd name="connsiteY62" fmla="*/ 2398713 h 6858000"/>
              <a:gd name="connsiteX63" fmla="*/ 962025 w 10777537"/>
              <a:gd name="connsiteY63" fmla="*/ 2314575 h 6858000"/>
              <a:gd name="connsiteX64" fmla="*/ 957263 w 10777537"/>
              <a:gd name="connsiteY64" fmla="*/ 2230438 h 6858000"/>
              <a:gd name="connsiteX65" fmla="*/ 960438 w 10777537"/>
              <a:gd name="connsiteY65" fmla="*/ 2143125 h 6858000"/>
              <a:gd name="connsiteX66" fmla="*/ 968375 w 10777537"/>
              <a:gd name="connsiteY66" fmla="*/ 2052638 h 6858000"/>
              <a:gd name="connsiteX67" fmla="*/ 979488 w 10777537"/>
              <a:gd name="connsiteY67" fmla="*/ 1963738 h 6858000"/>
              <a:gd name="connsiteX68" fmla="*/ 990600 w 10777537"/>
              <a:gd name="connsiteY68" fmla="*/ 1874838 h 6858000"/>
              <a:gd name="connsiteX69" fmla="*/ 1003300 w 10777537"/>
              <a:gd name="connsiteY69" fmla="*/ 1785938 h 6858000"/>
              <a:gd name="connsiteX70" fmla="*/ 1014413 w 10777537"/>
              <a:gd name="connsiteY70" fmla="*/ 1695450 h 6858000"/>
              <a:gd name="connsiteX71" fmla="*/ 1020763 w 10777537"/>
              <a:gd name="connsiteY71" fmla="*/ 1608138 h 6858000"/>
              <a:gd name="connsiteX72" fmla="*/ 1020763 w 10777537"/>
              <a:gd name="connsiteY72" fmla="*/ 1524000 h 6858000"/>
              <a:gd name="connsiteX73" fmla="*/ 1014413 w 10777537"/>
              <a:gd name="connsiteY73" fmla="*/ 1439863 h 6858000"/>
              <a:gd name="connsiteX74" fmla="*/ 1000125 w 10777537"/>
              <a:gd name="connsiteY74" fmla="*/ 1358900 h 6858000"/>
              <a:gd name="connsiteX75" fmla="*/ 974725 w 10777537"/>
              <a:gd name="connsiteY75" fmla="*/ 1282700 h 6858000"/>
              <a:gd name="connsiteX76" fmla="*/ 941388 w 10777537"/>
              <a:gd name="connsiteY76" fmla="*/ 1214438 h 6858000"/>
              <a:gd name="connsiteX77" fmla="*/ 896938 w 10777537"/>
              <a:gd name="connsiteY77" fmla="*/ 1150938 h 6858000"/>
              <a:gd name="connsiteX78" fmla="*/ 847725 w 10777537"/>
              <a:gd name="connsiteY78" fmla="*/ 1090613 h 6858000"/>
              <a:gd name="connsiteX79" fmla="*/ 792163 w 10777537"/>
              <a:gd name="connsiteY79" fmla="*/ 1033463 h 6858000"/>
              <a:gd name="connsiteX80" fmla="*/ 731838 w 10777537"/>
              <a:gd name="connsiteY80" fmla="*/ 979488 h 6858000"/>
              <a:gd name="connsiteX81" fmla="*/ 666750 w 10777537"/>
              <a:gd name="connsiteY81" fmla="*/ 927100 h 6858000"/>
              <a:gd name="connsiteX82" fmla="*/ 601663 w 10777537"/>
              <a:gd name="connsiteY82" fmla="*/ 874713 h 6858000"/>
              <a:gd name="connsiteX83" fmla="*/ 533400 w 10777537"/>
              <a:gd name="connsiteY83" fmla="*/ 825500 h 6858000"/>
              <a:gd name="connsiteX84" fmla="*/ 466725 w 10777537"/>
              <a:gd name="connsiteY84" fmla="*/ 773113 h 6858000"/>
              <a:gd name="connsiteX85" fmla="*/ 403225 w 10777537"/>
              <a:gd name="connsiteY85" fmla="*/ 723900 h 6858000"/>
              <a:gd name="connsiteX86" fmla="*/ 339725 w 10777537"/>
              <a:gd name="connsiteY86" fmla="*/ 669925 h 6858000"/>
              <a:gd name="connsiteX87" fmla="*/ 282575 w 10777537"/>
              <a:gd name="connsiteY87" fmla="*/ 614363 h 6858000"/>
              <a:gd name="connsiteX88" fmla="*/ 230188 w 10777537"/>
              <a:gd name="connsiteY88" fmla="*/ 557213 h 6858000"/>
              <a:gd name="connsiteX89" fmla="*/ 184150 w 10777537"/>
              <a:gd name="connsiteY89" fmla="*/ 495300 h 6858000"/>
              <a:gd name="connsiteX90" fmla="*/ 141287 w 10777537"/>
              <a:gd name="connsiteY90" fmla="*/ 422275 h 6858000"/>
              <a:gd name="connsiteX91" fmla="*/ 104775 w 10777537"/>
              <a:gd name="connsiteY91" fmla="*/ 344488 h 6858000"/>
              <a:gd name="connsiteX92" fmla="*/ 74612 w 10777537"/>
              <a:gd name="connsiteY92" fmla="*/ 261938 h 6858000"/>
              <a:gd name="connsiteX93" fmla="*/ 47625 w 10777537"/>
              <a:gd name="connsiteY93" fmla="*/ 176213 h 6858000"/>
              <a:gd name="connsiteX94" fmla="*/ 23812 w 10777537"/>
              <a:gd name="connsiteY94" fmla="*/ 88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777537" h="6858000">
                <a:moveTo>
                  <a:pt x="0" y="0"/>
                </a:moveTo>
                <a:lnTo>
                  <a:pt x="10777537" y="0"/>
                </a:lnTo>
                <a:lnTo>
                  <a:pt x="10777537" y="6858000"/>
                </a:lnTo>
                <a:lnTo>
                  <a:pt x="0" y="6858000"/>
                </a:lnTo>
                <a:lnTo>
                  <a:pt x="23812" y="6769100"/>
                </a:lnTo>
                <a:lnTo>
                  <a:pt x="47625" y="6681788"/>
                </a:lnTo>
                <a:lnTo>
                  <a:pt x="74612" y="6596063"/>
                </a:lnTo>
                <a:lnTo>
                  <a:pt x="104775" y="6513513"/>
                </a:lnTo>
                <a:lnTo>
                  <a:pt x="141287" y="6435725"/>
                </a:lnTo>
                <a:lnTo>
                  <a:pt x="184150" y="6362700"/>
                </a:lnTo>
                <a:lnTo>
                  <a:pt x="230188" y="6300788"/>
                </a:lnTo>
                <a:lnTo>
                  <a:pt x="282575" y="6243638"/>
                </a:lnTo>
                <a:lnTo>
                  <a:pt x="339725" y="6188075"/>
                </a:lnTo>
                <a:lnTo>
                  <a:pt x="403225" y="6134100"/>
                </a:lnTo>
                <a:lnTo>
                  <a:pt x="466725" y="6084888"/>
                </a:lnTo>
                <a:lnTo>
                  <a:pt x="533400" y="6032500"/>
                </a:lnTo>
                <a:lnTo>
                  <a:pt x="601663" y="5983288"/>
                </a:lnTo>
                <a:lnTo>
                  <a:pt x="666750" y="5930900"/>
                </a:lnTo>
                <a:lnTo>
                  <a:pt x="731838" y="5878513"/>
                </a:lnTo>
                <a:lnTo>
                  <a:pt x="792163" y="5824538"/>
                </a:lnTo>
                <a:lnTo>
                  <a:pt x="847725" y="5767388"/>
                </a:lnTo>
                <a:lnTo>
                  <a:pt x="896938" y="5707063"/>
                </a:lnTo>
                <a:lnTo>
                  <a:pt x="941388" y="5643563"/>
                </a:lnTo>
                <a:lnTo>
                  <a:pt x="974725" y="5575300"/>
                </a:lnTo>
                <a:lnTo>
                  <a:pt x="1000125" y="5499100"/>
                </a:lnTo>
                <a:lnTo>
                  <a:pt x="1014413" y="5418138"/>
                </a:lnTo>
                <a:lnTo>
                  <a:pt x="1020763" y="5334000"/>
                </a:lnTo>
                <a:lnTo>
                  <a:pt x="1020763" y="5249863"/>
                </a:lnTo>
                <a:lnTo>
                  <a:pt x="1014413" y="5162550"/>
                </a:lnTo>
                <a:lnTo>
                  <a:pt x="1003300" y="5072063"/>
                </a:lnTo>
                <a:lnTo>
                  <a:pt x="990600" y="4983163"/>
                </a:lnTo>
                <a:lnTo>
                  <a:pt x="979488" y="4894263"/>
                </a:lnTo>
                <a:lnTo>
                  <a:pt x="968375" y="4805363"/>
                </a:lnTo>
                <a:lnTo>
                  <a:pt x="960438" y="4714875"/>
                </a:lnTo>
                <a:lnTo>
                  <a:pt x="957263" y="4627563"/>
                </a:lnTo>
                <a:lnTo>
                  <a:pt x="962025" y="4543425"/>
                </a:lnTo>
                <a:lnTo>
                  <a:pt x="973138" y="4459288"/>
                </a:lnTo>
                <a:lnTo>
                  <a:pt x="993775" y="4381500"/>
                </a:lnTo>
                <a:lnTo>
                  <a:pt x="1022350" y="4302125"/>
                </a:lnTo>
                <a:lnTo>
                  <a:pt x="1057275" y="4224338"/>
                </a:lnTo>
                <a:lnTo>
                  <a:pt x="1098550" y="4146550"/>
                </a:lnTo>
                <a:lnTo>
                  <a:pt x="1143000" y="4068763"/>
                </a:lnTo>
                <a:lnTo>
                  <a:pt x="1189038" y="3989388"/>
                </a:lnTo>
                <a:lnTo>
                  <a:pt x="1235075" y="3913188"/>
                </a:lnTo>
                <a:lnTo>
                  <a:pt x="1277938" y="3833813"/>
                </a:lnTo>
                <a:lnTo>
                  <a:pt x="1317625" y="3756025"/>
                </a:lnTo>
                <a:lnTo>
                  <a:pt x="1350963" y="3673475"/>
                </a:lnTo>
                <a:lnTo>
                  <a:pt x="1377950" y="3592513"/>
                </a:lnTo>
                <a:lnTo>
                  <a:pt x="1393825" y="3511550"/>
                </a:lnTo>
                <a:lnTo>
                  <a:pt x="1400175" y="3429000"/>
                </a:lnTo>
                <a:lnTo>
                  <a:pt x="1393825" y="3346450"/>
                </a:lnTo>
                <a:lnTo>
                  <a:pt x="1377950" y="3265488"/>
                </a:lnTo>
                <a:lnTo>
                  <a:pt x="1350963" y="3184525"/>
                </a:lnTo>
                <a:lnTo>
                  <a:pt x="1317625" y="3101975"/>
                </a:lnTo>
                <a:lnTo>
                  <a:pt x="1277938" y="3024188"/>
                </a:lnTo>
                <a:lnTo>
                  <a:pt x="1235075" y="2944813"/>
                </a:lnTo>
                <a:lnTo>
                  <a:pt x="1189038" y="2868613"/>
                </a:lnTo>
                <a:lnTo>
                  <a:pt x="1143000" y="2789238"/>
                </a:lnTo>
                <a:lnTo>
                  <a:pt x="1098550" y="2711450"/>
                </a:lnTo>
                <a:lnTo>
                  <a:pt x="1057275" y="2633663"/>
                </a:lnTo>
                <a:lnTo>
                  <a:pt x="1022350" y="2555875"/>
                </a:lnTo>
                <a:lnTo>
                  <a:pt x="993775" y="2476500"/>
                </a:lnTo>
                <a:lnTo>
                  <a:pt x="973138" y="2398713"/>
                </a:lnTo>
                <a:lnTo>
                  <a:pt x="962025" y="2314575"/>
                </a:lnTo>
                <a:lnTo>
                  <a:pt x="957263" y="2230438"/>
                </a:lnTo>
                <a:lnTo>
                  <a:pt x="960438" y="2143125"/>
                </a:lnTo>
                <a:lnTo>
                  <a:pt x="968375" y="2052638"/>
                </a:lnTo>
                <a:lnTo>
                  <a:pt x="979488" y="1963738"/>
                </a:lnTo>
                <a:lnTo>
                  <a:pt x="990600" y="1874838"/>
                </a:lnTo>
                <a:lnTo>
                  <a:pt x="1003300" y="1785938"/>
                </a:lnTo>
                <a:lnTo>
                  <a:pt x="1014413" y="1695450"/>
                </a:lnTo>
                <a:lnTo>
                  <a:pt x="1020763" y="1608138"/>
                </a:lnTo>
                <a:lnTo>
                  <a:pt x="1020763" y="1524000"/>
                </a:lnTo>
                <a:lnTo>
                  <a:pt x="1014413" y="1439863"/>
                </a:lnTo>
                <a:lnTo>
                  <a:pt x="1000125" y="1358900"/>
                </a:lnTo>
                <a:lnTo>
                  <a:pt x="974725" y="1282700"/>
                </a:lnTo>
                <a:lnTo>
                  <a:pt x="941388" y="1214438"/>
                </a:lnTo>
                <a:lnTo>
                  <a:pt x="896938" y="1150938"/>
                </a:lnTo>
                <a:lnTo>
                  <a:pt x="847725" y="1090613"/>
                </a:lnTo>
                <a:lnTo>
                  <a:pt x="792163" y="1033463"/>
                </a:lnTo>
                <a:lnTo>
                  <a:pt x="731838" y="979488"/>
                </a:lnTo>
                <a:lnTo>
                  <a:pt x="666750" y="927100"/>
                </a:lnTo>
                <a:lnTo>
                  <a:pt x="601663" y="874713"/>
                </a:lnTo>
                <a:lnTo>
                  <a:pt x="533400" y="825500"/>
                </a:lnTo>
                <a:lnTo>
                  <a:pt x="466725" y="773113"/>
                </a:lnTo>
                <a:lnTo>
                  <a:pt x="403225" y="723900"/>
                </a:lnTo>
                <a:lnTo>
                  <a:pt x="339725" y="669925"/>
                </a:lnTo>
                <a:lnTo>
                  <a:pt x="282575" y="614363"/>
                </a:lnTo>
                <a:lnTo>
                  <a:pt x="230188" y="557213"/>
                </a:lnTo>
                <a:lnTo>
                  <a:pt x="184150" y="495300"/>
                </a:lnTo>
                <a:lnTo>
                  <a:pt x="141287" y="422275"/>
                </a:lnTo>
                <a:lnTo>
                  <a:pt x="104775" y="344488"/>
                </a:lnTo>
                <a:lnTo>
                  <a:pt x="74612" y="261938"/>
                </a:lnTo>
                <a:lnTo>
                  <a:pt x="47625" y="176213"/>
                </a:lnTo>
                <a:lnTo>
                  <a:pt x="23812" y="889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2400E2F-5A55-8660-9FEF-C327BFE8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1567" y="961539"/>
            <a:ext cx="8045373" cy="4394988"/>
          </a:xfrm>
        </p:spPr>
        <p:txBody>
          <a:bodyPr>
            <a:normAutofit/>
          </a:bodyPr>
          <a:lstStyle/>
          <a:p>
            <a:pPr algn="l"/>
            <a:r>
              <a:rPr lang="en-US" sz="8400"/>
              <a:t>Automate Everything</a:t>
            </a:r>
            <a:br>
              <a:rPr lang="en-US" sz="8400"/>
            </a:br>
            <a:r>
              <a:rPr lang="en-US" sz="8400"/>
              <a:t>by geekHOME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7713817-2F9D-0CCB-F1F7-B50A56B8F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1567" y="5575787"/>
            <a:ext cx="6908851" cy="742279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Beyond smart home automation, Tomasz Babiuk</a:t>
            </a: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EABA7E7F-0502-421C-8626-3B630F27C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4382" y="0"/>
            <a:ext cx="1646238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31766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682761-83CC-0FDA-9F14-626E4EAB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 dirty="0"/>
              <a:t>Hub in the center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8576ADD1-065D-82E0-81F4-E145496DB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531690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240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1058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4" name="Freeform: Shape 1060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4D1097-BD2F-9B6D-8BAB-7075B0CF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/>
              <a:t>Everything is a plugin!</a:t>
            </a:r>
            <a:endParaRPr lang="en-US" sz="4000" dirty="0"/>
          </a:p>
        </p:txBody>
      </p:sp>
      <p:pic>
        <p:nvPicPr>
          <p:cNvPr id="6" name="Symbol zastępczy zawartości 5" descr="Obraz zawierający stół&#10;&#10;Opis wygenerowany automatycznie">
            <a:extLst>
              <a:ext uri="{FF2B5EF4-FFF2-40B4-BE49-F238E27FC236}">
                <a16:creationId xmlns:a16="http://schemas.microsoft.com/office/drawing/2014/main" id="{BA33FE07-BDDA-A10F-1DA9-E36D99047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17"/>
          <a:stretch/>
        </p:blipFill>
        <p:spPr>
          <a:xfrm>
            <a:off x="20" y="10"/>
            <a:ext cx="6577170" cy="338327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397802" y="0"/>
                </a:lnTo>
                <a:lnTo>
                  <a:pt x="6402565" y="66675"/>
                </a:lnTo>
                <a:lnTo>
                  <a:pt x="6410502" y="122237"/>
                </a:lnTo>
                <a:lnTo>
                  <a:pt x="6420027" y="174625"/>
                </a:lnTo>
                <a:lnTo>
                  <a:pt x="6435902" y="217487"/>
                </a:lnTo>
                <a:lnTo>
                  <a:pt x="6451777" y="260350"/>
                </a:lnTo>
                <a:lnTo>
                  <a:pt x="6470827" y="296862"/>
                </a:lnTo>
                <a:lnTo>
                  <a:pt x="6489877" y="334962"/>
                </a:lnTo>
                <a:lnTo>
                  <a:pt x="6507340" y="369887"/>
                </a:lnTo>
                <a:lnTo>
                  <a:pt x="6524802" y="409575"/>
                </a:lnTo>
                <a:lnTo>
                  <a:pt x="6540677" y="450850"/>
                </a:lnTo>
                <a:lnTo>
                  <a:pt x="6554965" y="496887"/>
                </a:lnTo>
                <a:lnTo>
                  <a:pt x="6566077" y="546100"/>
                </a:lnTo>
                <a:lnTo>
                  <a:pt x="6574015" y="606425"/>
                </a:lnTo>
                <a:lnTo>
                  <a:pt x="6577190" y="673100"/>
                </a:lnTo>
                <a:lnTo>
                  <a:pt x="6574015" y="744537"/>
                </a:lnTo>
                <a:lnTo>
                  <a:pt x="6566077" y="801687"/>
                </a:lnTo>
                <a:lnTo>
                  <a:pt x="6554965" y="854075"/>
                </a:lnTo>
                <a:lnTo>
                  <a:pt x="6540677" y="901700"/>
                </a:lnTo>
                <a:lnTo>
                  <a:pt x="6524802" y="942975"/>
                </a:lnTo>
                <a:lnTo>
                  <a:pt x="6505752" y="981075"/>
                </a:lnTo>
                <a:lnTo>
                  <a:pt x="6486702" y="1017587"/>
                </a:lnTo>
                <a:lnTo>
                  <a:pt x="6467652" y="1055687"/>
                </a:lnTo>
                <a:lnTo>
                  <a:pt x="6450190" y="1095375"/>
                </a:lnTo>
                <a:lnTo>
                  <a:pt x="6432727" y="1136650"/>
                </a:lnTo>
                <a:lnTo>
                  <a:pt x="6418440" y="1182687"/>
                </a:lnTo>
                <a:lnTo>
                  <a:pt x="6408915" y="1235075"/>
                </a:lnTo>
                <a:lnTo>
                  <a:pt x="6399390" y="1295400"/>
                </a:lnTo>
                <a:lnTo>
                  <a:pt x="6397802" y="1363662"/>
                </a:lnTo>
                <a:lnTo>
                  <a:pt x="6399390" y="1431925"/>
                </a:lnTo>
                <a:lnTo>
                  <a:pt x="6408915" y="1492250"/>
                </a:lnTo>
                <a:lnTo>
                  <a:pt x="6418440" y="1544637"/>
                </a:lnTo>
                <a:lnTo>
                  <a:pt x="6432727" y="1589087"/>
                </a:lnTo>
                <a:lnTo>
                  <a:pt x="6450190" y="1631950"/>
                </a:lnTo>
                <a:lnTo>
                  <a:pt x="6467652" y="1671637"/>
                </a:lnTo>
                <a:lnTo>
                  <a:pt x="6486702" y="1708150"/>
                </a:lnTo>
                <a:lnTo>
                  <a:pt x="6505752" y="1743075"/>
                </a:lnTo>
                <a:lnTo>
                  <a:pt x="6524802" y="1782762"/>
                </a:lnTo>
                <a:lnTo>
                  <a:pt x="6540677" y="1824037"/>
                </a:lnTo>
                <a:lnTo>
                  <a:pt x="6554965" y="1870075"/>
                </a:lnTo>
                <a:lnTo>
                  <a:pt x="6566077" y="1922462"/>
                </a:lnTo>
                <a:lnTo>
                  <a:pt x="6574015" y="1982787"/>
                </a:lnTo>
                <a:lnTo>
                  <a:pt x="6577190" y="2051050"/>
                </a:lnTo>
                <a:lnTo>
                  <a:pt x="6574015" y="2119312"/>
                </a:lnTo>
                <a:lnTo>
                  <a:pt x="6566077" y="2179637"/>
                </a:lnTo>
                <a:lnTo>
                  <a:pt x="6554965" y="2232025"/>
                </a:lnTo>
                <a:lnTo>
                  <a:pt x="6540677" y="2278062"/>
                </a:lnTo>
                <a:lnTo>
                  <a:pt x="6524802" y="2319337"/>
                </a:lnTo>
                <a:lnTo>
                  <a:pt x="6505752" y="2359025"/>
                </a:lnTo>
                <a:lnTo>
                  <a:pt x="6486702" y="2395537"/>
                </a:lnTo>
                <a:lnTo>
                  <a:pt x="6467652" y="2433637"/>
                </a:lnTo>
                <a:lnTo>
                  <a:pt x="6450190" y="2471737"/>
                </a:lnTo>
                <a:lnTo>
                  <a:pt x="6432727" y="2513012"/>
                </a:lnTo>
                <a:lnTo>
                  <a:pt x="6418440" y="2560637"/>
                </a:lnTo>
                <a:lnTo>
                  <a:pt x="6408915" y="2613025"/>
                </a:lnTo>
                <a:lnTo>
                  <a:pt x="6399390" y="2671762"/>
                </a:lnTo>
                <a:lnTo>
                  <a:pt x="6397802" y="2741612"/>
                </a:lnTo>
                <a:lnTo>
                  <a:pt x="6399390" y="2809875"/>
                </a:lnTo>
                <a:lnTo>
                  <a:pt x="6408915" y="2868612"/>
                </a:lnTo>
                <a:lnTo>
                  <a:pt x="6418440" y="2922587"/>
                </a:lnTo>
                <a:lnTo>
                  <a:pt x="6432727" y="2967037"/>
                </a:lnTo>
                <a:lnTo>
                  <a:pt x="6450190" y="3009900"/>
                </a:lnTo>
                <a:lnTo>
                  <a:pt x="6467652" y="3046412"/>
                </a:lnTo>
                <a:lnTo>
                  <a:pt x="6486702" y="3084512"/>
                </a:lnTo>
                <a:lnTo>
                  <a:pt x="6505752" y="3121025"/>
                </a:lnTo>
                <a:lnTo>
                  <a:pt x="6524802" y="3160712"/>
                </a:lnTo>
                <a:lnTo>
                  <a:pt x="6540677" y="3201987"/>
                </a:lnTo>
                <a:lnTo>
                  <a:pt x="6554965" y="3248025"/>
                </a:lnTo>
                <a:lnTo>
                  <a:pt x="6566077" y="3300412"/>
                </a:lnTo>
                <a:lnTo>
                  <a:pt x="6574015" y="3360737"/>
                </a:lnTo>
                <a:lnTo>
                  <a:pt x="6575089" y="3383280"/>
                </a:lnTo>
                <a:lnTo>
                  <a:pt x="0" y="3383280"/>
                </a:lnTo>
                <a:close/>
              </a:path>
            </a:pathLst>
          </a:custGeom>
        </p:spPr>
      </p:pic>
      <p:pic>
        <p:nvPicPr>
          <p:cNvPr id="8" name="Obraz 7" descr="Obraz zawierający stół&#10;&#10;Opis wygenerowany automatycznie">
            <a:extLst>
              <a:ext uri="{FF2B5EF4-FFF2-40B4-BE49-F238E27FC236}">
                <a16:creationId xmlns:a16="http://schemas.microsoft.com/office/drawing/2014/main" id="{4798F4BD-FF08-03D5-9545-BB0036F06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97"/>
          <a:stretch/>
        </p:blipFill>
        <p:spPr>
          <a:xfrm>
            <a:off x="20" y="3474720"/>
            <a:ext cx="6577170" cy="338328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575040" y="0"/>
                </a:lnTo>
                <a:lnTo>
                  <a:pt x="6574015" y="22542"/>
                </a:lnTo>
                <a:lnTo>
                  <a:pt x="6566077" y="82867"/>
                </a:lnTo>
                <a:lnTo>
                  <a:pt x="6554965" y="135255"/>
                </a:lnTo>
                <a:lnTo>
                  <a:pt x="6540677" y="181292"/>
                </a:lnTo>
                <a:lnTo>
                  <a:pt x="6524802" y="222567"/>
                </a:lnTo>
                <a:lnTo>
                  <a:pt x="6505752" y="262255"/>
                </a:lnTo>
                <a:lnTo>
                  <a:pt x="6467652" y="336867"/>
                </a:lnTo>
                <a:lnTo>
                  <a:pt x="6450190" y="373380"/>
                </a:lnTo>
                <a:lnTo>
                  <a:pt x="6432727" y="416242"/>
                </a:lnTo>
                <a:lnTo>
                  <a:pt x="6418440" y="460692"/>
                </a:lnTo>
                <a:lnTo>
                  <a:pt x="6408915" y="513080"/>
                </a:lnTo>
                <a:lnTo>
                  <a:pt x="6399390" y="573405"/>
                </a:lnTo>
                <a:lnTo>
                  <a:pt x="6397802" y="641667"/>
                </a:lnTo>
                <a:lnTo>
                  <a:pt x="6399390" y="711517"/>
                </a:lnTo>
                <a:lnTo>
                  <a:pt x="6408915" y="770255"/>
                </a:lnTo>
                <a:lnTo>
                  <a:pt x="6418440" y="822642"/>
                </a:lnTo>
                <a:lnTo>
                  <a:pt x="6432727" y="868680"/>
                </a:lnTo>
                <a:lnTo>
                  <a:pt x="6450190" y="911542"/>
                </a:lnTo>
                <a:lnTo>
                  <a:pt x="6467652" y="949642"/>
                </a:lnTo>
                <a:lnTo>
                  <a:pt x="6505752" y="1024255"/>
                </a:lnTo>
                <a:lnTo>
                  <a:pt x="6524802" y="1062355"/>
                </a:lnTo>
                <a:lnTo>
                  <a:pt x="6540677" y="1105217"/>
                </a:lnTo>
                <a:lnTo>
                  <a:pt x="6554965" y="1151255"/>
                </a:lnTo>
                <a:lnTo>
                  <a:pt x="6566077" y="1203642"/>
                </a:lnTo>
                <a:lnTo>
                  <a:pt x="6574015" y="1263967"/>
                </a:lnTo>
                <a:lnTo>
                  <a:pt x="6577190" y="1332230"/>
                </a:lnTo>
                <a:lnTo>
                  <a:pt x="6574015" y="1400492"/>
                </a:lnTo>
                <a:lnTo>
                  <a:pt x="6566077" y="1460817"/>
                </a:lnTo>
                <a:lnTo>
                  <a:pt x="6554965" y="1513205"/>
                </a:lnTo>
                <a:lnTo>
                  <a:pt x="6540677" y="1559242"/>
                </a:lnTo>
                <a:lnTo>
                  <a:pt x="6524802" y="1600517"/>
                </a:lnTo>
                <a:lnTo>
                  <a:pt x="6505752" y="1640205"/>
                </a:lnTo>
                <a:lnTo>
                  <a:pt x="6486702" y="1675130"/>
                </a:lnTo>
                <a:lnTo>
                  <a:pt x="6467652" y="1711642"/>
                </a:lnTo>
                <a:lnTo>
                  <a:pt x="6450190" y="1751330"/>
                </a:lnTo>
                <a:lnTo>
                  <a:pt x="6432727" y="1794192"/>
                </a:lnTo>
                <a:lnTo>
                  <a:pt x="6418440" y="1838642"/>
                </a:lnTo>
                <a:lnTo>
                  <a:pt x="6408915" y="1891030"/>
                </a:lnTo>
                <a:lnTo>
                  <a:pt x="6399390" y="1951355"/>
                </a:lnTo>
                <a:lnTo>
                  <a:pt x="6397802" y="2019617"/>
                </a:lnTo>
                <a:lnTo>
                  <a:pt x="6399390" y="2087880"/>
                </a:lnTo>
                <a:lnTo>
                  <a:pt x="6408915" y="2148205"/>
                </a:lnTo>
                <a:lnTo>
                  <a:pt x="6418440" y="2200592"/>
                </a:lnTo>
                <a:lnTo>
                  <a:pt x="6432727" y="2246630"/>
                </a:lnTo>
                <a:lnTo>
                  <a:pt x="6450190" y="2287905"/>
                </a:lnTo>
                <a:lnTo>
                  <a:pt x="6467652" y="2327592"/>
                </a:lnTo>
                <a:lnTo>
                  <a:pt x="6486702" y="2365692"/>
                </a:lnTo>
                <a:lnTo>
                  <a:pt x="6505752" y="2402205"/>
                </a:lnTo>
                <a:lnTo>
                  <a:pt x="6524802" y="2440305"/>
                </a:lnTo>
                <a:lnTo>
                  <a:pt x="6540677" y="2481580"/>
                </a:lnTo>
                <a:lnTo>
                  <a:pt x="6554965" y="2529205"/>
                </a:lnTo>
                <a:lnTo>
                  <a:pt x="6566077" y="2581592"/>
                </a:lnTo>
                <a:lnTo>
                  <a:pt x="6574015" y="2638742"/>
                </a:lnTo>
                <a:lnTo>
                  <a:pt x="6577190" y="2708592"/>
                </a:lnTo>
                <a:lnTo>
                  <a:pt x="6574015" y="2776855"/>
                </a:lnTo>
                <a:lnTo>
                  <a:pt x="6566077" y="2837180"/>
                </a:lnTo>
                <a:lnTo>
                  <a:pt x="6554965" y="2886392"/>
                </a:lnTo>
                <a:lnTo>
                  <a:pt x="6540677" y="2932430"/>
                </a:lnTo>
                <a:lnTo>
                  <a:pt x="6524802" y="2973705"/>
                </a:lnTo>
                <a:lnTo>
                  <a:pt x="6507340" y="3013392"/>
                </a:lnTo>
                <a:lnTo>
                  <a:pt x="6489877" y="3048317"/>
                </a:lnTo>
                <a:lnTo>
                  <a:pt x="6470827" y="3086417"/>
                </a:lnTo>
                <a:lnTo>
                  <a:pt x="6451777" y="3122930"/>
                </a:lnTo>
                <a:lnTo>
                  <a:pt x="6435902" y="3165792"/>
                </a:lnTo>
                <a:lnTo>
                  <a:pt x="6420027" y="3208655"/>
                </a:lnTo>
                <a:lnTo>
                  <a:pt x="6410502" y="3261042"/>
                </a:lnTo>
                <a:lnTo>
                  <a:pt x="6402565" y="3316605"/>
                </a:lnTo>
                <a:lnTo>
                  <a:pt x="6397802" y="3383280"/>
                </a:lnTo>
                <a:lnTo>
                  <a:pt x="0" y="3383280"/>
                </a:lnTo>
                <a:close/>
              </a:path>
            </a:pathLst>
          </a:custGeom>
        </p:spPr>
      </p:pic>
      <p:sp>
        <p:nvSpPr>
          <p:cNvPr id="1042" name="Content Placeholder 1041">
            <a:extLst>
              <a:ext uri="{FF2B5EF4-FFF2-40B4-BE49-F238E27FC236}">
                <a16:creationId xmlns:a16="http://schemas.microsoft.com/office/drawing/2014/main" id="{D5BDB527-3E78-399E-83D4-86869B5E8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913" y="2460171"/>
            <a:ext cx="4604657" cy="36262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Developers can customize objects, access credentials, hardware integrations, data pipes, icon packs and probably more things in the future as this project grows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18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6" name="Rectangle 2095">
            <a:extLst>
              <a:ext uri="{FF2B5EF4-FFF2-40B4-BE49-F238E27FC236}">
                <a16:creationId xmlns:a16="http://schemas.microsoft.com/office/drawing/2014/main" id="{2E402393-0CD9-4C74-906C-74AC06E1D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0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4D1097-BD2F-9B6D-8BAB-7075B0CF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55" y="804335"/>
            <a:ext cx="6574899" cy="191751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Physical DEVICEs share PORTs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046BE3B-F0C3-2223-DD5E-ACAF5D539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754" y="2871982"/>
            <a:ext cx="6574895" cy="3181684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chemeClr val="tx1"/>
                </a:solidFill>
              </a:rPr>
              <a:t>Example 1: </a:t>
            </a:r>
            <a:r>
              <a:rPr lang="en-US" sz="1700" dirty="0" err="1">
                <a:solidFill>
                  <a:schemeClr val="tx1"/>
                </a:solidFill>
              </a:rPr>
              <a:t>Sonoff</a:t>
            </a:r>
            <a:r>
              <a:rPr lang="en-US" sz="1700" dirty="0">
                <a:solidFill>
                  <a:schemeClr val="tx1"/>
                </a:solidFill>
              </a:rPr>
              <a:t> TH with a temp and humidity exposes three ports:</a:t>
            </a:r>
          </a:p>
          <a:p>
            <a:pPr lvl="1"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Relay port</a:t>
            </a:r>
          </a:p>
          <a:p>
            <a:pPr lvl="1"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Temperature port</a:t>
            </a:r>
          </a:p>
          <a:p>
            <a:pPr lvl="1"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Humidity port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chemeClr val="tx1"/>
                </a:solidFill>
              </a:rPr>
              <a:t>Example 2: Shelly Plus 2 PM exposes four ports:</a:t>
            </a:r>
          </a:p>
          <a:p>
            <a:pPr lvl="1"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Relay 1 port</a:t>
            </a:r>
          </a:p>
          <a:p>
            <a:pPr lvl="1"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Relay 2 port</a:t>
            </a:r>
          </a:p>
          <a:p>
            <a:pPr lvl="1"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Wattage input 1 port</a:t>
            </a:r>
          </a:p>
          <a:p>
            <a:pPr lvl="1"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Wattage input 2 port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chemeClr val="tx1"/>
                </a:solidFill>
              </a:rPr>
              <a:t>etc</a:t>
            </a:r>
            <a:r>
              <a:rPr lang="en-US" sz="17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98" name="Freeform: Shape 2097">
            <a:extLst>
              <a:ext uri="{FF2B5EF4-FFF2-40B4-BE49-F238E27FC236}">
                <a16:creationId xmlns:a16="http://schemas.microsoft.com/office/drawing/2014/main" id="{8C4F1A0C-BD28-4977-9745-E2A4FB752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668" y="0"/>
            <a:ext cx="4232332" cy="3701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2" name="Picture 4" descr="Shelly-Plus-2PM - Shelly Plus 2 PM">
            <a:extLst>
              <a:ext uri="{FF2B5EF4-FFF2-40B4-BE49-F238E27FC236}">
                <a16:creationId xmlns:a16="http://schemas.microsoft.com/office/drawing/2014/main" id="{AC6070CE-16B8-834E-73DD-89943C076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" r="2" b="2"/>
          <a:stretch/>
        </p:blipFill>
        <p:spPr bwMode="auto">
          <a:xfrm>
            <a:off x="8075117" y="10"/>
            <a:ext cx="4116885" cy="3585712"/>
          </a:xfrm>
          <a:custGeom>
            <a:avLst/>
            <a:gdLst/>
            <a:ahLst/>
            <a:cxnLst/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4" name="Freeform: Shape 2099">
            <a:extLst>
              <a:ext uri="{FF2B5EF4-FFF2-40B4-BE49-F238E27FC236}">
                <a16:creationId xmlns:a16="http://schemas.microsoft.com/office/drawing/2014/main" id="{2AD292BD-58D8-4261-AD54-80C939F13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8598" y="3909952"/>
            <a:ext cx="3313402" cy="2948047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Sonoff TH16 + SENSOR Temperatury i Wilgotności - 8869528354 - oficjalne  archiwum Allegro">
            <a:extLst>
              <a:ext uri="{FF2B5EF4-FFF2-40B4-BE49-F238E27FC236}">
                <a16:creationId xmlns:a16="http://schemas.microsoft.com/office/drawing/2014/main" id="{BD852098-FBEF-08F8-B4A7-D6062F2CB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43" b="2"/>
          <a:stretch/>
        </p:blipFill>
        <p:spPr bwMode="auto">
          <a:xfrm>
            <a:off x="8991066" y="4009104"/>
            <a:ext cx="3200935" cy="2848897"/>
          </a:xfrm>
          <a:custGeom>
            <a:avLst/>
            <a:gdLst/>
            <a:ahLst/>
            <a:cxnLst/>
            <a:rect l="l" t="t" r="r" b="b"/>
            <a:pathLst>
              <a:path w="3200935" h="2848897">
                <a:moveTo>
                  <a:pt x="1822480" y="0"/>
                </a:moveTo>
                <a:lnTo>
                  <a:pt x="1858100" y="3339"/>
                </a:lnTo>
                <a:lnTo>
                  <a:pt x="1892611" y="12245"/>
                </a:lnTo>
                <a:lnTo>
                  <a:pt x="1926007" y="25604"/>
                </a:lnTo>
                <a:lnTo>
                  <a:pt x="1960514" y="42302"/>
                </a:lnTo>
                <a:lnTo>
                  <a:pt x="1992798" y="61227"/>
                </a:lnTo>
                <a:lnTo>
                  <a:pt x="2026194" y="81264"/>
                </a:lnTo>
                <a:lnTo>
                  <a:pt x="2059589" y="99075"/>
                </a:lnTo>
                <a:lnTo>
                  <a:pt x="2092985" y="116887"/>
                </a:lnTo>
                <a:lnTo>
                  <a:pt x="2125268" y="130245"/>
                </a:lnTo>
                <a:lnTo>
                  <a:pt x="2160890" y="139150"/>
                </a:lnTo>
                <a:lnTo>
                  <a:pt x="2195399" y="143604"/>
                </a:lnTo>
                <a:lnTo>
                  <a:pt x="2232134" y="143604"/>
                </a:lnTo>
                <a:lnTo>
                  <a:pt x="2269983" y="141378"/>
                </a:lnTo>
                <a:lnTo>
                  <a:pt x="2307831" y="136924"/>
                </a:lnTo>
                <a:lnTo>
                  <a:pt x="2345681" y="131359"/>
                </a:lnTo>
                <a:lnTo>
                  <a:pt x="2383529" y="126906"/>
                </a:lnTo>
                <a:lnTo>
                  <a:pt x="2421378" y="123565"/>
                </a:lnTo>
                <a:lnTo>
                  <a:pt x="2456999" y="124678"/>
                </a:lnTo>
                <a:lnTo>
                  <a:pt x="2491507" y="129132"/>
                </a:lnTo>
                <a:lnTo>
                  <a:pt x="2524903" y="139150"/>
                </a:lnTo>
                <a:lnTo>
                  <a:pt x="2552734" y="153622"/>
                </a:lnTo>
                <a:lnTo>
                  <a:pt x="2579449" y="172547"/>
                </a:lnTo>
                <a:lnTo>
                  <a:pt x="2602827" y="194811"/>
                </a:lnTo>
                <a:lnTo>
                  <a:pt x="2626204" y="220414"/>
                </a:lnTo>
                <a:lnTo>
                  <a:pt x="2647355" y="247131"/>
                </a:lnTo>
                <a:lnTo>
                  <a:pt x="2668506" y="274961"/>
                </a:lnTo>
                <a:lnTo>
                  <a:pt x="2689656" y="302791"/>
                </a:lnTo>
                <a:lnTo>
                  <a:pt x="2710806" y="329509"/>
                </a:lnTo>
                <a:lnTo>
                  <a:pt x="2733071" y="355112"/>
                </a:lnTo>
                <a:lnTo>
                  <a:pt x="2758675" y="377377"/>
                </a:lnTo>
                <a:lnTo>
                  <a:pt x="2783165" y="397415"/>
                </a:lnTo>
                <a:lnTo>
                  <a:pt x="2810995" y="412999"/>
                </a:lnTo>
                <a:lnTo>
                  <a:pt x="2841051" y="426357"/>
                </a:lnTo>
                <a:lnTo>
                  <a:pt x="2873333" y="437489"/>
                </a:lnTo>
                <a:lnTo>
                  <a:pt x="2906728" y="447507"/>
                </a:lnTo>
                <a:lnTo>
                  <a:pt x="2940124" y="456413"/>
                </a:lnTo>
                <a:lnTo>
                  <a:pt x="2974633" y="465320"/>
                </a:lnTo>
                <a:lnTo>
                  <a:pt x="3006916" y="475338"/>
                </a:lnTo>
                <a:lnTo>
                  <a:pt x="3039197" y="486470"/>
                </a:lnTo>
                <a:lnTo>
                  <a:pt x="3069254" y="499829"/>
                </a:lnTo>
                <a:lnTo>
                  <a:pt x="3095972" y="516527"/>
                </a:lnTo>
                <a:lnTo>
                  <a:pt x="3120463" y="536565"/>
                </a:lnTo>
                <a:lnTo>
                  <a:pt x="3140498" y="561055"/>
                </a:lnTo>
                <a:lnTo>
                  <a:pt x="3157197" y="587772"/>
                </a:lnTo>
                <a:lnTo>
                  <a:pt x="3170555" y="617827"/>
                </a:lnTo>
                <a:lnTo>
                  <a:pt x="3181687" y="650112"/>
                </a:lnTo>
                <a:lnTo>
                  <a:pt x="3191705" y="682393"/>
                </a:lnTo>
                <a:lnTo>
                  <a:pt x="3200612" y="716904"/>
                </a:lnTo>
                <a:lnTo>
                  <a:pt x="3200935" y="718115"/>
                </a:lnTo>
                <a:lnTo>
                  <a:pt x="3200935" y="2848897"/>
                </a:lnTo>
                <a:lnTo>
                  <a:pt x="413394" y="2848897"/>
                </a:lnTo>
                <a:lnTo>
                  <a:pt x="400932" y="2820857"/>
                </a:lnTo>
                <a:lnTo>
                  <a:pt x="385348" y="2793028"/>
                </a:lnTo>
                <a:lnTo>
                  <a:pt x="365311" y="2768537"/>
                </a:lnTo>
                <a:lnTo>
                  <a:pt x="343046" y="2742933"/>
                </a:lnTo>
                <a:lnTo>
                  <a:pt x="317443" y="2720669"/>
                </a:lnTo>
                <a:lnTo>
                  <a:pt x="289612" y="2699519"/>
                </a:lnTo>
                <a:lnTo>
                  <a:pt x="261783" y="2678368"/>
                </a:lnTo>
                <a:lnTo>
                  <a:pt x="233954" y="2657218"/>
                </a:lnTo>
                <a:lnTo>
                  <a:pt x="207237" y="2636065"/>
                </a:lnTo>
                <a:lnTo>
                  <a:pt x="181633" y="2612689"/>
                </a:lnTo>
                <a:lnTo>
                  <a:pt x="159370" y="2589312"/>
                </a:lnTo>
                <a:lnTo>
                  <a:pt x="140446" y="2562594"/>
                </a:lnTo>
                <a:lnTo>
                  <a:pt x="125974" y="2534764"/>
                </a:lnTo>
                <a:lnTo>
                  <a:pt x="115956" y="2501370"/>
                </a:lnTo>
                <a:lnTo>
                  <a:pt x="111502" y="2466860"/>
                </a:lnTo>
                <a:lnTo>
                  <a:pt x="110388" y="2431236"/>
                </a:lnTo>
                <a:lnTo>
                  <a:pt x="113728" y="2393388"/>
                </a:lnTo>
                <a:lnTo>
                  <a:pt x="118182" y="2355539"/>
                </a:lnTo>
                <a:lnTo>
                  <a:pt x="123747" y="2317690"/>
                </a:lnTo>
                <a:lnTo>
                  <a:pt x="128200" y="2279842"/>
                </a:lnTo>
                <a:lnTo>
                  <a:pt x="130428" y="2241992"/>
                </a:lnTo>
                <a:lnTo>
                  <a:pt x="130428" y="2205256"/>
                </a:lnTo>
                <a:lnTo>
                  <a:pt x="125974" y="2170747"/>
                </a:lnTo>
                <a:lnTo>
                  <a:pt x="117069" y="2136238"/>
                </a:lnTo>
                <a:lnTo>
                  <a:pt x="103710" y="2103954"/>
                </a:lnTo>
                <a:lnTo>
                  <a:pt x="87012" y="2070559"/>
                </a:lnTo>
                <a:lnTo>
                  <a:pt x="68088" y="2037163"/>
                </a:lnTo>
                <a:lnTo>
                  <a:pt x="48051" y="2003766"/>
                </a:lnTo>
                <a:lnTo>
                  <a:pt x="29127" y="1971483"/>
                </a:lnTo>
                <a:lnTo>
                  <a:pt x="12427" y="1936974"/>
                </a:lnTo>
                <a:lnTo>
                  <a:pt x="0" y="1905903"/>
                </a:lnTo>
                <a:lnTo>
                  <a:pt x="0" y="1760990"/>
                </a:lnTo>
                <a:lnTo>
                  <a:pt x="12427" y="1729918"/>
                </a:lnTo>
                <a:lnTo>
                  <a:pt x="29127" y="1695410"/>
                </a:lnTo>
                <a:lnTo>
                  <a:pt x="48051" y="1663126"/>
                </a:lnTo>
                <a:lnTo>
                  <a:pt x="68088" y="1629730"/>
                </a:lnTo>
                <a:lnTo>
                  <a:pt x="87012" y="1596334"/>
                </a:lnTo>
                <a:lnTo>
                  <a:pt x="103710" y="1562938"/>
                </a:lnTo>
                <a:lnTo>
                  <a:pt x="117069" y="1530654"/>
                </a:lnTo>
                <a:lnTo>
                  <a:pt x="125974" y="1496145"/>
                </a:lnTo>
                <a:lnTo>
                  <a:pt x="130428" y="1461636"/>
                </a:lnTo>
                <a:lnTo>
                  <a:pt x="130428" y="1424901"/>
                </a:lnTo>
                <a:lnTo>
                  <a:pt x="128200" y="1387052"/>
                </a:lnTo>
                <a:lnTo>
                  <a:pt x="123747" y="1349203"/>
                </a:lnTo>
                <a:lnTo>
                  <a:pt x="118182" y="1311353"/>
                </a:lnTo>
                <a:lnTo>
                  <a:pt x="113728" y="1273505"/>
                </a:lnTo>
                <a:lnTo>
                  <a:pt x="110388" y="1235657"/>
                </a:lnTo>
                <a:lnTo>
                  <a:pt x="111502" y="1200034"/>
                </a:lnTo>
                <a:lnTo>
                  <a:pt x="115956" y="1165525"/>
                </a:lnTo>
                <a:lnTo>
                  <a:pt x="125974" y="1132128"/>
                </a:lnTo>
                <a:lnTo>
                  <a:pt x="140446" y="1104298"/>
                </a:lnTo>
                <a:lnTo>
                  <a:pt x="159370" y="1077582"/>
                </a:lnTo>
                <a:lnTo>
                  <a:pt x="181633" y="1054204"/>
                </a:lnTo>
                <a:lnTo>
                  <a:pt x="207237" y="1030827"/>
                </a:lnTo>
                <a:lnTo>
                  <a:pt x="233954" y="1009676"/>
                </a:lnTo>
                <a:lnTo>
                  <a:pt x="261783" y="988524"/>
                </a:lnTo>
                <a:lnTo>
                  <a:pt x="289612" y="967374"/>
                </a:lnTo>
                <a:lnTo>
                  <a:pt x="317443" y="946223"/>
                </a:lnTo>
                <a:lnTo>
                  <a:pt x="343046" y="923960"/>
                </a:lnTo>
                <a:lnTo>
                  <a:pt x="365311" y="898356"/>
                </a:lnTo>
                <a:lnTo>
                  <a:pt x="385348" y="873865"/>
                </a:lnTo>
                <a:lnTo>
                  <a:pt x="400932" y="846035"/>
                </a:lnTo>
                <a:lnTo>
                  <a:pt x="414290" y="815980"/>
                </a:lnTo>
                <a:lnTo>
                  <a:pt x="425422" y="783695"/>
                </a:lnTo>
                <a:lnTo>
                  <a:pt x="435442" y="750298"/>
                </a:lnTo>
                <a:lnTo>
                  <a:pt x="444347" y="716904"/>
                </a:lnTo>
                <a:lnTo>
                  <a:pt x="453253" y="682393"/>
                </a:lnTo>
                <a:lnTo>
                  <a:pt x="463271" y="650112"/>
                </a:lnTo>
                <a:lnTo>
                  <a:pt x="474403" y="617827"/>
                </a:lnTo>
                <a:lnTo>
                  <a:pt x="487762" y="587772"/>
                </a:lnTo>
                <a:lnTo>
                  <a:pt x="504460" y="561055"/>
                </a:lnTo>
                <a:lnTo>
                  <a:pt x="524495" y="536565"/>
                </a:lnTo>
                <a:lnTo>
                  <a:pt x="548987" y="516527"/>
                </a:lnTo>
                <a:lnTo>
                  <a:pt x="575704" y="499829"/>
                </a:lnTo>
                <a:lnTo>
                  <a:pt x="605759" y="486470"/>
                </a:lnTo>
                <a:lnTo>
                  <a:pt x="638042" y="475338"/>
                </a:lnTo>
                <a:lnTo>
                  <a:pt x="670325" y="465320"/>
                </a:lnTo>
                <a:lnTo>
                  <a:pt x="704834" y="456413"/>
                </a:lnTo>
                <a:lnTo>
                  <a:pt x="738229" y="447507"/>
                </a:lnTo>
                <a:lnTo>
                  <a:pt x="771626" y="437489"/>
                </a:lnTo>
                <a:lnTo>
                  <a:pt x="803907" y="426357"/>
                </a:lnTo>
                <a:lnTo>
                  <a:pt x="833964" y="412999"/>
                </a:lnTo>
                <a:lnTo>
                  <a:pt x="861794" y="397415"/>
                </a:lnTo>
                <a:lnTo>
                  <a:pt x="886284" y="377377"/>
                </a:lnTo>
                <a:lnTo>
                  <a:pt x="911888" y="355112"/>
                </a:lnTo>
                <a:lnTo>
                  <a:pt x="934152" y="329509"/>
                </a:lnTo>
                <a:lnTo>
                  <a:pt x="955302" y="302791"/>
                </a:lnTo>
                <a:lnTo>
                  <a:pt x="976452" y="274961"/>
                </a:lnTo>
                <a:lnTo>
                  <a:pt x="997604" y="247131"/>
                </a:lnTo>
                <a:lnTo>
                  <a:pt x="1018754" y="220414"/>
                </a:lnTo>
                <a:lnTo>
                  <a:pt x="1042131" y="194811"/>
                </a:lnTo>
                <a:lnTo>
                  <a:pt x="1065507" y="172547"/>
                </a:lnTo>
                <a:lnTo>
                  <a:pt x="1092225" y="153622"/>
                </a:lnTo>
                <a:lnTo>
                  <a:pt x="1120055" y="139150"/>
                </a:lnTo>
                <a:lnTo>
                  <a:pt x="1153451" y="129132"/>
                </a:lnTo>
                <a:lnTo>
                  <a:pt x="1187961" y="124678"/>
                </a:lnTo>
                <a:lnTo>
                  <a:pt x="1223581" y="123565"/>
                </a:lnTo>
                <a:lnTo>
                  <a:pt x="1261429" y="126906"/>
                </a:lnTo>
                <a:lnTo>
                  <a:pt x="1299279" y="131359"/>
                </a:lnTo>
                <a:lnTo>
                  <a:pt x="1337128" y="136924"/>
                </a:lnTo>
                <a:lnTo>
                  <a:pt x="1374976" y="141378"/>
                </a:lnTo>
                <a:lnTo>
                  <a:pt x="1412824" y="143604"/>
                </a:lnTo>
                <a:lnTo>
                  <a:pt x="1449561" y="143604"/>
                </a:lnTo>
                <a:lnTo>
                  <a:pt x="1484069" y="139150"/>
                </a:lnTo>
                <a:lnTo>
                  <a:pt x="1518579" y="130245"/>
                </a:lnTo>
                <a:lnTo>
                  <a:pt x="1551974" y="116887"/>
                </a:lnTo>
                <a:lnTo>
                  <a:pt x="1585369" y="99075"/>
                </a:lnTo>
                <a:lnTo>
                  <a:pt x="1618765" y="81264"/>
                </a:lnTo>
                <a:lnTo>
                  <a:pt x="1652161" y="61227"/>
                </a:lnTo>
                <a:lnTo>
                  <a:pt x="1684444" y="42302"/>
                </a:lnTo>
                <a:lnTo>
                  <a:pt x="1718953" y="25604"/>
                </a:lnTo>
                <a:lnTo>
                  <a:pt x="1752349" y="12245"/>
                </a:lnTo>
                <a:lnTo>
                  <a:pt x="1786858" y="333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70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E2CF1A-C9D7-A6B9-0B8C-C943D4DD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objects use that ports and execute code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F361BD-E5AB-E94C-7AAD-D9F907964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37584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wewnątrz, sala&#10;&#10;Opis wygenerowany automatycznie">
            <a:extLst>
              <a:ext uri="{FF2B5EF4-FFF2-40B4-BE49-F238E27FC236}">
                <a16:creationId xmlns:a16="http://schemas.microsoft.com/office/drawing/2014/main" id="{FD9E445B-1A03-EF86-35B3-808531165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" r="6044"/>
          <a:stretch/>
        </p:blipFill>
        <p:spPr>
          <a:xfrm>
            <a:off x="7338646" y="10"/>
            <a:ext cx="4853354" cy="6857990"/>
          </a:xfrm>
          <a:prstGeom prst="rect">
            <a:avLst/>
          </a:prstGeom>
        </p:spPr>
      </p:pic>
      <p:sp>
        <p:nvSpPr>
          <p:cNvPr id="1068" name="Freeform 10">
            <a:extLst>
              <a:ext uri="{FF2B5EF4-FFF2-40B4-BE49-F238E27FC236}">
                <a16:creationId xmlns:a16="http://schemas.microsoft.com/office/drawing/2014/main" id="{FF606621-EDD0-4CB0-B5A0-2BD458842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4D1097-BD2F-9B6D-8BAB-7075B0CF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US"/>
              <a:t>DUAL AUTOMATION</a:t>
            </a: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F7E0AF57-42C6-4312-BEDF-A384DC8E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6A52740-CA69-1E17-1B6A-6D4E5E7D3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6" y="1215282"/>
            <a:ext cx="6260099" cy="5201060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80C532A-1D58-BBDB-EF26-E2F7226CFBEE}"/>
              </a:ext>
            </a:extLst>
          </p:cNvPr>
          <p:cNvSpPr txBox="1"/>
          <p:nvPr/>
        </p:nvSpPr>
        <p:spPr>
          <a:xfrm>
            <a:off x="8059652" y="5472995"/>
            <a:ext cx="39484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2800" i="1" dirty="0">
                <a:solidFill>
                  <a:schemeClr val="bg1"/>
                </a:solidFill>
              </a:rPr>
              <a:t>Virtual devices know how to play but the conductor decides when to play</a:t>
            </a:r>
          </a:p>
        </p:txBody>
      </p:sp>
    </p:spTree>
    <p:extLst>
      <p:ext uri="{BB962C8B-B14F-4D97-AF65-F5344CB8AC3E}">
        <p14:creationId xmlns:p14="http://schemas.microsoft.com/office/powerpoint/2010/main" val="36155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4D1097-BD2F-9B6D-8BAB-7075B0CF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4000" dirty="0"/>
              <a:t>EASY TO USE,</a:t>
            </a:r>
            <a:br>
              <a:rPr lang="en-US" sz="4000" dirty="0"/>
            </a:br>
            <a:r>
              <a:rPr lang="en-US" sz="4000" dirty="0"/>
              <a:t>DRAG&amp;DROP</a:t>
            </a:r>
          </a:p>
        </p:txBody>
      </p:sp>
      <p:sp>
        <p:nvSpPr>
          <p:cNvPr id="1042" name="Content Placeholder 1041">
            <a:extLst>
              <a:ext uri="{FF2B5EF4-FFF2-40B4-BE49-F238E27FC236}">
                <a16:creationId xmlns:a16="http://schemas.microsoft.com/office/drawing/2014/main" id="{D5BDB527-3E78-399E-83D4-86869B5E8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/>
              <a:t>Choose from dozens of automation blocks</a:t>
            </a:r>
          </a:p>
          <a:p>
            <a:r>
              <a:rPr lang="en-US"/>
              <a:t>Everything is strongly-typed</a:t>
            </a:r>
          </a:p>
          <a:p>
            <a:r>
              <a:rPr lang="en-US"/>
              <a:t>More objects in the system – more blocks available</a:t>
            </a:r>
          </a:p>
          <a:p>
            <a:r>
              <a:rPr lang="en-US"/>
              <a:t>Triggered by loop or by event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1DF8CEB6-030A-DCC7-F4A6-CDEA5417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472" y="1568548"/>
            <a:ext cx="5995465" cy="37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0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noff NSPanel | cena, raty - sklep Komputronik.pl">
            <a:extLst>
              <a:ext uri="{FF2B5EF4-FFF2-40B4-BE49-F238E27FC236}">
                <a16:creationId xmlns:a16="http://schemas.microsoft.com/office/drawing/2014/main" id="{F1DD3504-8B5F-A076-FE44-0F49F9802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19279"/>
          <a:stretch/>
        </p:blipFill>
        <p:spPr bwMode="auto">
          <a:xfrm>
            <a:off x="7338646" y="10"/>
            <a:ext cx="48533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Freeform 10">
            <a:extLst>
              <a:ext uri="{FF2B5EF4-FFF2-40B4-BE49-F238E27FC236}">
                <a16:creationId xmlns:a16="http://schemas.microsoft.com/office/drawing/2014/main" id="{FF606621-EDD0-4CB0-B5A0-2BD458842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90F70B3-0C80-05D7-2816-6DED267D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US" dirty="0"/>
              <a:t>Touch panels!</a:t>
            </a:r>
            <a:br>
              <a:rPr lang="en-US" dirty="0"/>
            </a:br>
            <a:r>
              <a:rPr lang="en-US" dirty="0"/>
              <a:t>Fully utilized! 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7E0AF57-42C6-4312-BEDF-A384DC8E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B2B2B0-08D3-14F9-B401-69AC53EC8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>
            <a:normAutofit/>
          </a:bodyPr>
          <a:lstStyle/>
          <a:p>
            <a:r>
              <a:rPr lang="en-US" dirty="0" err="1"/>
              <a:t>Sonoff</a:t>
            </a:r>
            <a:r>
              <a:rPr lang="en-US" dirty="0"/>
              <a:t> </a:t>
            </a:r>
            <a:r>
              <a:rPr lang="en-US" dirty="0" err="1"/>
              <a:t>NSPanel</a:t>
            </a:r>
            <a:r>
              <a:rPr lang="en-US" dirty="0"/>
              <a:t> are fully integrated with custom firmware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minimum configuration</a:t>
            </a:r>
          </a:p>
          <a:p>
            <a:r>
              <a:rPr lang="en-US" dirty="0"/>
              <a:t>Android-based panel will be added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204020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710C58-85AF-B9A0-D0AB-2BF05574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dirty="0" err="1"/>
              <a:t>Dmz</a:t>
            </a:r>
            <a:r>
              <a:rPr lang="en-US" dirty="0"/>
              <a:t> security model</a:t>
            </a:r>
          </a:p>
        </p:txBody>
      </p:sp>
      <p:pic>
        <p:nvPicPr>
          <p:cNvPr id="5" name="Obraz 4" descr="Obraz zawierający zewnętrzne, płot&#10;&#10;Opis wygenerowany automatycznie">
            <a:extLst>
              <a:ext uri="{FF2B5EF4-FFF2-40B4-BE49-F238E27FC236}">
                <a16:creationId xmlns:a16="http://schemas.microsoft.com/office/drawing/2014/main" id="{595B2C58-19ED-2C9B-2704-6B029CCB8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10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CFAAC3-A0DE-5A67-1C1B-9797C014F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r>
              <a:rPr lang="en-US" dirty="0"/>
              <a:t>IoT devices cannot reach the internet (recommended)</a:t>
            </a:r>
          </a:p>
          <a:p>
            <a:r>
              <a:rPr lang="en-US" dirty="0"/>
              <a:t>Devices inside the network can communicate freely</a:t>
            </a:r>
          </a:p>
          <a:p>
            <a:r>
              <a:rPr lang="en-US" dirty="0"/>
              <a:t>Android client uses double encryption (TLS + </a:t>
            </a:r>
            <a:r>
              <a:rPr lang="en-US" dirty="0" err="1"/>
              <a:t>SaltChannel</a:t>
            </a:r>
            <a:r>
              <a:rPr lang="en-US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4818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5E90C5B-BA72-F6CF-A380-4ED9AFB2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8831" r="8831"/>
          <a:stretch/>
        </p:blipFill>
        <p:spPr bwMode="auto">
          <a:xfrm>
            <a:off x="7338646" y="10"/>
            <a:ext cx="48533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Freeform 10">
            <a:extLst>
              <a:ext uri="{FF2B5EF4-FFF2-40B4-BE49-F238E27FC236}">
                <a16:creationId xmlns:a16="http://schemas.microsoft.com/office/drawing/2014/main" id="{FF606621-EDD0-4CB0-B5A0-2BD458842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92F6B96-95CF-EDFE-74E9-339B2558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US" dirty="0"/>
              <a:t>Contact me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7E0AF57-42C6-4312-BEDF-A384DC8E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B95CCED8-7ADF-B7EF-7376-AB9D7C2C1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>
            <a:normAutofit/>
          </a:bodyPr>
          <a:lstStyle/>
          <a:p>
            <a:r>
              <a:rPr lang="en-US" dirty="0"/>
              <a:t>If you want to be a member of the project</a:t>
            </a:r>
          </a:p>
          <a:p>
            <a:r>
              <a:rPr lang="en-US" dirty="0"/>
              <a:t>If you see an automation scenario and you want to make it happen</a:t>
            </a:r>
          </a:p>
          <a:p>
            <a:r>
              <a:rPr lang="en-US" dirty="0"/>
              <a:t>If you consider using this solution</a:t>
            </a:r>
          </a:p>
          <a:p>
            <a:r>
              <a:rPr lang="en-US" dirty="0"/>
              <a:t>If you would like to control more devices</a:t>
            </a:r>
          </a:p>
          <a:p>
            <a:r>
              <a:rPr lang="en-US" dirty="0"/>
              <a:t>If you consider this project to be useful</a:t>
            </a:r>
          </a:p>
          <a:p>
            <a:r>
              <a:rPr lang="en-US" dirty="0"/>
              <a:t>If you like doing YouTube videos</a:t>
            </a:r>
          </a:p>
        </p:txBody>
      </p:sp>
    </p:spTree>
    <p:extLst>
      <p:ext uri="{BB962C8B-B14F-4D97-AF65-F5344CB8AC3E}">
        <p14:creationId xmlns:p14="http://schemas.microsoft.com/office/powerpoint/2010/main" val="143628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DFE96B5-E92A-8671-64EC-1AA59DCC1776}"/>
              </a:ext>
            </a:extLst>
          </p:cNvPr>
          <p:cNvSpPr txBox="1"/>
          <p:nvPr/>
        </p:nvSpPr>
        <p:spPr>
          <a:xfrm>
            <a:off x="1387466" y="1689851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 err="1"/>
              <a:t>Photos</a:t>
            </a:r>
            <a:r>
              <a:rPr lang="pl-PL" sz="3200" dirty="0"/>
              <a:t> by </a:t>
            </a:r>
            <a:r>
              <a:rPr lang="pl-PL" sz="3200" dirty="0">
                <a:hlinkClick r:id="rId3"/>
              </a:rPr>
              <a:t>Unsplash</a:t>
            </a:r>
            <a:endParaRPr lang="pl-P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4"/>
              </a:rPr>
              <a:t>R ARCHITECTURE</a:t>
            </a:r>
            <a:r>
              <a:rPr lang="pl-PL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5"/>
              </a:rPr>
              <a:t>Abigail Lynn</a:t>
            </a:r>
            <a:r>
              <a:rPr lang="pl-PL" dirty="0"/>
              <a:t>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6"/>
              </a:rPr>
              <a:t>Robert Klank</a:t>
            </a:r>
            <a:r>
              <a:rPr lang="pl-PL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7"/>
              </a:rPr>
              <a:t>Jon Moore</a:t>
            </a:r>
            <a:r>
              <a:rPr lang="pl-PL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8"/>
              </a:rPr>
              <a:t>Pierre Borthiry – Peiobty</a:t>
            </a:r>
            <a:r>
              <a:rPr lang="pl-PL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9"/>
              </a:rPr>
              <a:t>Brands&amp;People</a:t>
            </a:r>
            <a:r>
              <a:rPr lang="pl-PL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10"/>
              </a:rPr>
              <a:t>Mauro Sbicego</a:t>
            </a:r>
            <a:r>
              <a:rPr lang="pl-PL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11"/>
              </a:rPr>
              <a:t>Katya Ross</a:t>
            </a:r>
            <a:r>
              <a:rPr lang="pl-PL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12"/>
              </a:rPr>
              <a:t>Paul Moody</a:t>
            </a:r>
            <a:r>
              <a:rPr lang="pl-PL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13"/>
              </a:rPr>
              <a:t>Rodrigo Ruiz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hlinkClick r:id="rId14"/>
              </a:rPr>
              <a:t>Ben Garratt</a:t>
            </a:r>
            <a:endParaRPr lang="pl-PL" dirty="0"/>
          </a:p>
          <a:p>
            <a:r>
              <a:rPr lang="pl-PL" dirty="0"/>
              <a:t> </a:t>
            </a:r>
            <a:endParaRPr lang="en-US" dirty="0"/>
          </a:p>
        </p:txBody>
      </p:sp>
      <p:sp>
        <p:nvSpPr>
          <p:cNvPr id="20" name="Tytuł 19">
            <a:extLst>
              <a:ext uri="{FF2B5EF4-FFF2-40B4-BE49-F238E27FC236}">
                <a16:creationId xmlns:a16="http://schemas.microsoft.com/office/drawing/2014/main" id="{FF200861-E931-F8C6-DF05-3D3DC44A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UNSPLASH</a:t>
            </a:r>
          </a:p>
        </p:txBody>
      </p:sp>
    </p:spTree>
    <p:extLst>
      <p:ext uri="{BB962C8B-B14F-4D97-AF65-F5344CB8AC3E}">
        <p14:creationId xmlns:p14="http://schemas.microsoft.com/office/powerpoint/2010/main" val="398897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1DF61F47-37EC-408A-BDC8-E491FB5E5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68157995-9098-42A2-8E36-8BA9015D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C231BC10-541D-40A8-905F-581C4E22A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C445D51-55CE-D5C9-A90D-2FCE4A7B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141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Agenda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E828F4DB-8F33-43D9-8DA0-22527C16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3A9FD49-7153-3A24-EDF8-E745A52F4D92}"/>
              </a:ext>
            </a:extLst>
          </p:cNvPr>
          <p:cNvSpPr txBox="1"/>
          <p:nvPr/>
        </p:nvSpPr>
        <p:spPr>
          <a:xfrm>
            <a:off x="1251678" y="1906385"/>
            <a:ext cx="7511659" cy="3973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Automate Everything?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Multipurpose automation solution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concepts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projects</a:t>
            </a:r>
          </a:p>
          <a:p>
            <a:pPr marL="342900"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benefits</a:t>
            </a:r>
          </a:p>
        </p:txBody>
      </p:sp>
    </p:spTree>
    <p:extLst>
      <p:ext uri="{BB962C8B-B14F-4D97-AF65-F5344CB8AC3E}">
        <p14:creationId xmlns:p14="http://schemas.microsoft.com/office/powerpoint/2010/main" val="3907622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0" name="Freeform: Shape 1034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20BBC76-3248-C8D7-F991-5FEE9523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What is Automate Everything?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EE3826-AEB6-5E31-86CA-BA67BFE6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" b="3"/>
          <a:stretch/>
        </p:blipFill>
        <p:spPr bwMode="auto">
          <a:xfrm>
            <a:off x="20" y="10"/>
            <a:ext cx="6577170" cy="338327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397802" y="0"/>
                </a:lnTo>
                <a:lnTo>
                  <a:pt x="6402565" y="66675"/>
                </a:lnTo>
                <a:lnTo>
                  <a:pt x="6410502" y="122237"/>
                </a:lnTo>
                <a:lnTo>
                  <a:pt x="6420027" y="174625"/>
                </a:lnTo>
                <a:lnTo>
                  <a:pt x="6435902" y="217487"/>
                </a:lnTo>
                <a:lnTo>
                  <a:pt x="6451777" y="260350"/>
                </a:lnTo>
                <a:lnTo>
                  <a:pt x="6470827" y="296862"/>
                </a:lnTo>
                <a:lnTo>
                  <a:pt x="6489877" y="334962"/>
                </a:lnTo>
                <a:lnTo>
                  <a:pt x="6507340" y="369887"/>
                </a:lnTo>
                <a:lnTo>
                  <a:pt x="6524802" y="409575"/>
                </a:lnTo>
                <a:lnTo>
                  <a:pt x="6540677" y="450850"/>
                </a:lnTo>
                <a:lnTo>
                  <a:pt x="6554965" y="496887"/>
                </a:lnTo>
                <a:lnTo>
                  <a:pt x="6566077" y="546100"/>
                </a:lnTo>
                <a:lnTo>
                  <a:pt x="6574015" y="606425"/>
                </a:lnTo>
                <a:lnTo>
                  <a:pt x="6577190" y="673100"/>
                </a:lnTo>
                <a:lnTo>
                  <a:pt x="6574015" y="744537"/>
                </a:lnTo>
                <a:lnTo>
                  <a:pt x="6566077" y="801687"/>
                </a:lnTo>
                <a:lnTo>
                  <a:pt x="6554965" y="854075"/>
                </a:lnTo>
                <a:lnTo>
                  <a:pt x="6540677" y="901700"/>
                </a:lnTo>
                <a:lnTo>
                  <a:pt x="6524802" y="942975"/>
                </a:lnTo>
                <a:lnTo>
                  <a:pt x="6505752" y="981075"/>
                </a:lnTo>
                <a:lnTo>
                  <a:pt x="6486702" y="1017587"/>
                </a:lnTo>
                <a:lnTo>
                  <a:pt x="6467652" y="1055687"/>
                </a:lnTo>
                <a:lnTo>
                  <a:pt x="6450190" y="1095375"/>
                </a:lnTo>
                <a:lnTo>
                  <a:pt x="6432727" y="1136650"/>
                </a:lnTo>
                <a:lnTo>
                  <a:pt x="6418440" y="1182687"/>
                </a:lnTo>
                <a:lnTo>
                  <a:pt x="6408915" y="1235075"/>
                </a:lnTo>
                <a:lnTo>
                  <a:pt x="6399390" y="1295400"/>
                </a:lnTo>
                <a:lnTo>
                  <a:pt x="6397802" y="1363662"/>
                </a:lnTo>
                <a:lnTo>
                  <a:pt x="6399390" y="1431925"/>
                </a:lnTo>
                <a:lnTo>
                  <a:pt x="6408915" y="1492250"/>
                </a:lnTo>
                <a:lnTo>
                  <a:pt x="6418440" y="1544637"/>
                </a:lnTo>
                <a:lnTo>
                  <a:pt x="6432727" y="1589087"/>
                </a:lnTo>
                <a:lnTo>
                  <a:pt x="6450190" y="1631950"/>
                </a:lnTo>
                <a:lnTo>
                  <a:pt x="6467652" y="1671637"/>
                </a:lnTo>
                <a:lnTo>
                  <a:pt x="6486702" y="1708150"/>
                </a:lnTo>
                <a:lnTo>
                  <a:pt x="6505752" y="1743075"/>
                </a:lnTo>
                <a:lnTo>
                  <a:pt x="6524802" y="1782762"/>
                </a:lnTo>
                <a:lnTo>
                  <a:pt x="6540677" y="1824037"/>
                </a:lnTo>
                <a:lnTo>
                  <a:pt x="6554965" y="1870075"/>
                </a:lnTo>
                <a:lnTo>
                  <a:pt x="6566077" y="1922462"/>
                </a:lnTo>
                <a:lnTo>
                  <a:pt x="6574015" y="1982787"/>
                </a:lnTo>
                <a:lnTo>
                  <a:pt x="6577190" y="2051050"/>
                </a:lnTo>
                <a:lnTo>
                  <a:pt x="6574015" y="2119312"/>
                </a:lnTo>
                <a:lnTo>
                  <a:pt x="6566077" y="2179637"/>
                </a:lnTo>
                <a:lnTo>
                  <a:pt x="6554965" y="2232025"/>
                </a:lnTo>
                <a:lnTo>
                  <a:pt x="6540677" y="2278062"/>
                </a:lnTo>
                <a:lnTo>
                  <a:pt x="6524802" y="2319337"/>
                </a:lnTo>
                <a:lnTo>
                  <a:pt x="6505752" y="2359025"/>
                </a:lnTo>
                <a:lnTo>
                  <a:pt x="6486702" y="2395537"/>
                </a:lnTo>
                <a:lnTo>
                  <a:pt x="6467652" y="2433637"/>
                </a:lnTo>
                <a:lnTo>
                  <a:pt x="6450190" y="2471737"/>
                </a:lnTo>
                <a:lnTo>
                  <a:pt x="6432727" y="2513012"/>
                </a:lnTo>
                <a:lnTo>
                  <a:pt x="6418440" y="2560637"/>
                </a:lnTo>
                <a:lnTo>
                  <a:pt x="6408915" y="2613025"/>
                </a:lnTo>
                <a:lnTo>
                  <a:pt x="6399390" y="2671762"/>
                </a:lnTo>
                <a:lnTo>
                  <a:pt x="6397802" y="2741612"/>
                </a:lnTo>
                <a:lnTo>
                  <a:pt x="6399390" y="2809875"/>
                </a:lnTo>
                <a:lnTo>
                  <a:pt x="6408915" y="2868612"/>
                </a:lnTo>
                <a:lnTo>
                  <a:pt x="6418440" y="2922587"/>
                </a:lnTo>
                <a:lnTo>
                  <a:pt x="6432727" y="2967037"/>
                </a:lnTo>
                <a:lnTo>
                  <a:pt x="6450190" y="3009900"/>
                </a:lnTo>
                <a:lnTo>
                  <a:pt x="6467652" y="3046412"/>
                </a:lnTo>
                <a:lnTo>
                  <a:pt x="6486702" y="3084512"/>
                </a:lnTo>
                <a:lnTo>
                  <a:pt x="6505752" y="3121025"/>
                </a:lnTo>
                <a:lnTo>
                  <a:pt x="6524802" y="3160712"/>
                </a:lnTo>
                <a:lnTo>
                  <a:pt x="6540677" y="3201987"/>
                </a:lnTo>
                <a:lnTo>
                  <a:pt x="6554965" y="3248025"/>
                </a:lnTo>
                <a:lnTo>
                  <a:pt x="6566077" y="3300412"/>
                </a:lnTo>
                <a:lnTo>
                  <a:pt x="6574015" y="3360737"/>
                </a:lnTo>
                <a:lnTo>
                  <a:pt x="6575089" y="3383280"/>
                </a:lnTo>
                <a:lnTo>
                  <a:pt x="0" y="33832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FF16BB-C751-FA2A-3B95-A97BC79BB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7"/>
          <a:stretch/>
        </p:blipFill>
        <p:spPr bwMode="auto">
          <a:xfrm>
            <a:off x="20" y="3474720"/>
            <a:ext cx="6577170" cy="338328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575040" y="0"/>
                </a:lnTo>
                <a:lnTo>
                  <a:pt x="6574015" y="22542"/>
                </a:lnTo>
                <a:lnTo>
                  <a:pt x="6566077" y="82867"/>
                </a:lnTo>
                <a:lnTo>
                  <a:pt x="6554965" y="135255"/>
                </a:lnTo>
                <a:lnTo>
                  <a:pt x="6540677" y="181292"/>
                </a:lnTo>
                <a:lnTo>
                  <a:pt x="6524802" y="222567"/>
                </a:lnTo>
                <a:lnTo>
                  <a:pt x="6505752" y="262255"/>
                </a:lnTo>
                <a:lnTo>
                  <a:pt x="6467652" y="336867"/>
                </a:lnTo>
                <a:lnTo>
                  <a:pt x="6450190" y="373380"/>
                </a:lnTo>
                <a:lnTo>
                  <a:pt x="6432727" y="416242"/>
                </a:lnTo>
                <a:lnTo>
                  <a:pt x="6418440" y="460692"/>
                </a:lnTo>
                <a:lnTo>
                  <a:pt x="6408915" y="513080"/>
                </a:lnTo>
                <a:lnTo>
                  <a:pt x="6399390" y="573405"/>
                </a:lnTo>
                <a:lnTo>
                  <a:pt x="6397802" y="641667"/>
                </a:lnTo>
                <a:lnTo>
                  <a:pt x="6399390" y="711517"/>
                </a:lnTo>
                <a:lnTo>
                  <a:pt x="6408915" y="770255"/>
                </a:lnTo>
                <a:lnTo>
                  <a:pt x="6418440" y="822642"/>
                </a:lnTo>
                <a:lnTo>
                  <a:pt x="6432727" y="868680"/>
                </a:lnTo>
                <a:lnTo>
                  <a:pt x="6450190" y="911542"/>
                </a:lnTo>
                <a:lnTo>
                  <a:pt x="6467652" y="949642"/>
                </a:lnTo>
                <a:lnTo>
                  <a:pt x="6505752" y="1024255"/>
                </a:lnTo>
                <a:lnTo>
                  <a:pt x="6524802" y="1062355"/>
                </a:lnTo>
                <a:lnTo>
                  <a:pt x="6540677" y="1105217"/>
                </a:lnTo>
                <a:lnTo>
                  <a:pt x="6554965" y="1151255"/>
                </a:lnTo>
                <a:lnTo>
                  <a:pt x="6566077" y="1203642"/>
                </a:lnTo>
                <a:lnTo>
                  <a:pt x="6574015" y="1263967"/>
                </a:lnTo>
                <a:lnTo>
                  <a:pt x="6577190" y="1332230"/>
                </a:lnTo>
                <a:lnTo>
                  <a:pt x="6574015" y="1400492"/>
                </a:lnTo>
                <a:lnTo>
                  <a:pt x="6566077" y="1460817"/>
                </a:lnTo>
                <a:lnTo>
                  <a:pt x="6554965" y="1513205"/>
                </a:lnTo>
                <a:lnTo>
                  <a:pt x="6540677" y="1559242"/>
                </a:lnTo>
                <a:lnTo>
                  <a:pt x="6524802" y="1600517"/>
                </a:lnTo>
                <a:lnTo>
                  <a:pt x="6505752" y="1640205"/>
                </a:lnTo>
                <a:lnTo>
                  <a:pt x="6486702" y="1675130"/>
                </a:lnTo>
                <a:lnTo>
                  <a:pt x="6467652" y="1711642"/>
                </a:lnTo>
                <a:lnTo>
                  <a:pt x="6450190" y="1751330"/>
                </a:lnTo>
                <a:lnTo>
                  <a:pt x="6432727" y="1794192"/>
                </a:lnTo>
                <a:lnTo>
                  <a:pt x="6418440" y="1838642"/>
                </a:lnTo>
                <a:lnTo>
                  <a:pt x="6408915" y="1891030"/>
                </a:lnTo>
                <a:lnTo>
                  <a:pt x="6399390" y="1951355"/>
                </a:lnTo>
                <a:lnTo>
                  <a:pt x="6397802" y="2019617"/>
                </a:lnTo>
                <a:lnTo>
                  <a:pt x="6399390" y="2087880"/>
                </a:lnTo>
                <a:lnTo>
                  <a:pt x="6408915" y="2148205"/>
                </a:lnTo>
                <a:lnTo>
                  <a:pt x="6418440" y="2200592"/>
                </a:lnTo>
                <a:lnTo>
                  <a:pt x="6432727" y="2246630"/>
                </a:lnTo>
                <a:lnTo>
                  <a:pt x="6450190" y="2287905"/>
                </a:lnTo>
                <a:lnTo>
                  <a:pt x="6467652" y="2327592"/>
                </a:lnTo>
                <a:lnTo>
                  <a:pt x="6486702" y="2365692"/>
                </a:lnTo>
                <a:lnTo>
                  <a:pt x="6505752" y="2402205"/>
                </a:lnTo>
                <a:lnTo>
                  <a:pt x="6524802" y="2440305"/>
                </a:lnTo>
                <a:lnTo>
                  <a:pt x="6540677" y="2481580"/>
                </a:lnTo>
                <a:lnTo>
                  <a:pt x="6554965" y="2529205"/>
                </a:lnTo>
                <a:lnTo>
                  <a:pt x="6566077" y="2581592"/>
                </a:lnTo>
                <a:lnTo>
                  <a:pt x="6574015" y="2638742"/>
                </a:lnTo>
                <a:lnTo>
                  <a:pt x="6577190" y="2708592"/>
                </a:lnTo>
                <a:lnTo>
                  <a:pt x="6574015" y="2776855"/>
                </a:lnTo>
                <a:lnTo>
                  <a:pt x="6566077" y="2837180"/>
                </a:lnTo>
                <a:lnTo>
                  <a:pt x="6554965" y="2886392"/>
                </a:lnTo>
                <a:lnTo>
                  <a:pt x="6540677" y="2932430"/>
                </a:lnTo>
                <a:lnTo>
                  <a:pt x="6524802" y="2973705"/>
                </a:lnTo>
                <a:lnTo>
                  <a:pt x="6507340" y="3013392"/>
                </a:lnTo>
                <a:lnTo>
                  <a:pt x="6489877" y="3048317"/>
                </a:lnTo>
                <a:lnTo>
                  <a:pt x="6470827" y="3086417"/>
                </a:lnTo>
                <a:lnTo>
                  <a:pt x="6451777" y="3122930"/>
                </a:lnTo>
                <a:lnTo>
                  <a:pt x="6435902" y="3165792"/>
                </a:lnTo>
                <a:lnTo>
                  <a:pt x="6420027" y="3208655"/>
                </a:lnTo>
                <a:lnTo>
                  <a:pt x="6410502" y="3261042"/>
                </a:lnTo>
                <a:lnTo>
                  <a:pt x="6402565" y="3316605"/>
                </a:lnTo>
                <a:lnTo>
                  <a:pt x="6397802" y="3383280"/>
                </a:lnTo>
                <a:lnTo>
                  <a:pt x="0" y="33832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5C775E7A-D905-D9D8-9236-A835E886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913" y="2460171"/>
            <a:ext cx="4604657" cy="3626249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/>
                </a:solidFill>
              </a:rPr>
              <a:t>AE </a:t>
            </a:r>
            <a:r>
              <a:rPr lang="pl-PL" dirty="0" err="1">
                <a:solidFill>
                  <a:schemeClr val="tx1"/>
                </a:solidFill>
              </a:rPr>
              <a:t>is</a:t>
            </a:r>
            <a:r>
              <a:rPr lang="pl-PL" dirty="0">
                <a:solidFill>
                  <a:schemeClr val="tx1"/>
                </a:solidFill>
              </a:rPr>
              <a:t> a </a:t>
            </a:r>
            <a:r>
              <a:rPr lang="pl-PL" dirty="0" err="1">
                <a:solidFill>
                  <a:schemeClr val="tx1"/>
                </a:solidFill>
              </a:rPr>
              <a:t>multipurpose</a:t>
            </a:r>
            <a:r>
              <a:rPr lang="pl-PL" dirty="0">
                <a:solidFill>
                  <a:schemeClr val="tx1"/>
                </a:solidFill>
              </a:rPr>
              <a:t> automation </a:t>
            </a:r>
            <a:r>
              <a:rPr lang="pl-PL" dirty="0" err="1">
                <a:solidFill>
                  <a:schemeClr val="tx1"/>
                </a:solidFill>
              </a:rPr>
              <a:t>framework</a:t>
            </a:r>
            <a:r>
              <a:rPr lang="pl-PL" dirty="0">
                <a:solidFill>
                  <a:schemeClr val="tx1"/>
                </a:solidFill>
              </a:rPr>
              <a:t>. </a:t>
            </a:r>
            <a:r>
              <a:rPr lang="pl-PL" dirty="0" err="1">
                <a:solidFill>
                  <a:schemeClr val="tx1"/>
                </a:solidFill>
              </a:rPr>
              <a:t>It's</a:t>
            </a:r>
            <a:r>
              <a:rPr lang="pl-PL" dirty="0">
                <a:solidFill>
                  <a:schemeClr val="tx1"/>
                </a:solidFill>
              </a:rPr>
              <a:t> open </a:t>
            </a:r>
            <a:r>
              <a:rPr lang="pl-PL" dirty="0" err="1">
                <a:solidFill>
                  <a:schemeClr val="tx1"/>
                </a:solidFill>
              </a:rPr>
              <a:t>sourced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vendor</a:t>
            </a:r>
            <a:r>
              <a:rPr lang="pl-PL" dirty="0">
                <a:solidFill>
                  <a:schemeClr val="tx1"/>
                </a:solidFill>
              </a:rPr>
              <a:t> independent and </a:t>
            </a:r>
            <a:r>
              <a:rPr lang="pl-PL" dirty="0" err="1">
                <a:solidFill>
                  <a:schemeClr val="tx1"/>
                </a:solidFill>
              </a:rPr>
              <a:t>technology-agnostic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approach</a:t>
            </a:r>
            <a:r>
              <a:rPr lang="pl-PL" dirty="0">
                <a:solidFill>
                  <a:schemeClr val="tx1"/>
                </a:solidFill>
              </a:rPr>
              <a:t> to </a:t>
            </a:r>
            <a:r>
              <a:rPr lang="pl-PL" dirty="0" err="1">
                <a:solidFill>
                  <a:schemeClr val="tx1"/>
                </a:solidFill>
              </a:rPr>
              <a:t>rule-based</a:t>
            </a:r>
            <a:r>
              <a:rPr lang="pl-PL" dirty="0">
                <a:solidFill>
                  <a:schemeClr val="tx1"/>
                </a:solidFill>
              </a:rPr>
              <a:t> automation.</a:t>
            </a:r>
          </a:p>
          <a:p>
            <a:r>
              <a:rPr lang="pl-PL" dirty="0" err="1">
                <a:solidFill>
                  <a:schemeClr val="tx1"/>
                </a:solidFill>
              </a:rPr>
              <a:t>It's</a:t>
            </a:r>
            <a:r>
              <a:rPr lang="pl-PL" dirty="0">
                <a:solidFill>
                  <a:schemeClr val="tx1"/>
                </a:solidFill>
              </a:rPr>
              <a:t> not </a:t>
            </a:r>
            <a:r>
              <a:rPr lang="pl-PL" dirty="0" err="1">
                <a:solidFill>
                  <a:schemeClr val="tx1"/>
                </a:solidFill>
              </a:rPr>
              <a:t>limited</a:t>
            </a:r>
            <a:r>
              <a:rPr lang="pl-PL" dirty="0">
                <a:solidFill>
                  <a:schemeClr val="tx1"/>
                </a:solidFill>
              </a:rPr>
              <a:t> to smart </a:t>
            </a:r>
            <a:r>
              <a:rPr lang="pl-PL" dirty="0" err="1">
                <a:solidFill>
                  <a:schemeClr val="tx1"/>
                </a:solidFill>
              </a:rPr>
              <a:t>home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only</a:t>
            </a:r>
            <a:r>
              <a:rPr lang="pl-PL" dirty="0">
                <a:solidFill>
                  <a:schemeClr val="tx1"/>
                </a:solidFill>
              </a:rPr>
              <a:t>. </a:t>
            </a:r>
          </a:p>
          <a:p>
            <a:r>
              <a:rPr lang="pl-PL" dirty="0" err="1">
                <a:solidFill>
                  <a:schemeClr val="tx1"/>
                </a:solidFill>
              </a:rPr>
              <a:t>Very</a:t>
            </a:r>
            <a:r>
              <a:rPr lang="pl-PL" dirty="0">
                <a:solidFill>
                  <a:schemeClr val="tx1"/>
                </a:solidFill>
              </a:rPr>
              <a:t> </a:t>
            </a:r>
            <a:r>
              <a:rPr lang="pl-PL" dirty="0">
                <a:solidFill>
                  <a:schemeClr val="tx1"/>
                </a:solidFill>
                <a:hlinkClick r:id="rId5"/>
              </a:rPr>
              <a:t>extensible</a:t>
            </a:r>
            <a:r>
              <a:rPr lang="pl-PL" dirty="0">
                <a:solidFill>
                  <a:schemeClr val="tx1"/>
                </a:solidFill>
              </a:rPr>
              <a:t> and </a:t>
            </a:r>
            <a:r>
              <a:rPr lang="pl-PL" dirty="0">
                <a:solidFill>
                  <a:schemeClr val="tx1"/>
                </a:solidFill>
                <a:hlinkClick r:id="rId6"/>
              </a:rPr>
              <a:t>easy</a:t>
            </a:r>
            <a:r>
              <a:rPr lang="pl-PL" dirty="0">
                <a:solidFill>
                  <a:schemeClr val="tx1"/>
                </a:solidFill>
              </a:rPr>
              <a:t> to </a:t>
            </a:r>
            <a:r>
              <a:rPr lang="pl-PL" dirty="0" err="1">
                <a:solidFill>
                  <a:schemeClr val="tx1"/>
                </a:solidFill>
              </a:rPr>
              <a:t>use</a:t>
            </a:r>
            <a:r>
              <a:rPr lang="pl-PL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16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20BBC76-3248-C8D7-F991-5FEE9523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SIMILAR PROJECTS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F16BB-C751-FA2A-3B95-A97BC79BB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4280" b="24281"/>
          <a:stretch/>
        </p:blipFill>
        <p:spPr bwMode="auto">
          <a:xfrm>
            <a:off x="20" y="10"/>
            <a:ext cx="6577170" cy="338327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397802" y="0"/>
                </a:lnTo>
                <a:lnTo>
                  <a:pt x="6402565" y="66675"/>
                </a:lnTo>
                <a:lnTo>
                  <a:pt x="6410502" y="122237"/>
                </a:lnTo>
                <a:lnTo>
                  <a:pt x="6420027" y="174625"/>
                </a:lnTo>
                <a:lnTo>
                  <a:pt x="6435902" y="217487"/>
                </a:lnTo>
                <a:lnTo>
                  <a:pt x="6451777" y="260350"/>
                </a:lnTo>
                <a:lnTo>
                  <a:pt x="6470827" y="296862"/>
                </a:lnTo>
                <a:lnTo>
                  <a:pt x="6489877" y="334962"/>
                </a:lnTo>
                <a:lnTo>
                  <a:pt x="6507340" y="369887"/>
                </a:lnTo>
                <a:lnTo>
                  <a:pt x="6524802" y="409575"/>
                </a:lnTo>
                <a:lnTo>
                  <a:pt x="6540677" y="450850"/>
                </a:lnTo>
                <a:lnTo>
                  <a:pt x="6554965" y="496887"/>
                </a:lnTo>
                <a:lnTo>
                  <a:pt x="6566077" y="546100"/>
                </a:lnTo>
                <a:lnTo>
                  <a:pt x="6574015" y="606425"/>
                </a:lnTo>
                <a:lnTo>
                  <a:pt x="6577190" y="673100"/>
                </a:lnTo>
                <a:lnTo>
                  <a:pt x="6574015" y="744537"/>
                </a:lnTo>
                <a:lnTo>
                  <a:pt x="6566077" y="801687"/>
                </a:lnTo>
                <a:lnTo>
                  <a:pt x="6554965" y="854075"/>
                </a:lnTo>
                <a:lnTo>
                  <a:pt x="6540677" y="901700"/>
                </a:lnTo>
                <a:lnTo>
                  <a:pt x="6524802" y="942975"/>
                </a:lnTo>
                <a:lnTo>
                  <a:pt x="6505752" y="981075"/>
                </a:lnTo>
                <a:lnTo>
                  <a:pt x="6486702" y="1017587"/>
                </a:lnTo>
                <a:lnTo>
                  <a:pt x="6467652" y="1055687"/>
                </a:lnTo>
                <a:lnTo>
                  <a:pt x="6450190" y="1095375"/>
                </a:lnTo>
                <a:lnTo>
                  <a:pt x="6432727" y="1136650"/>
                </a:lnTo>
                <a:lnTo>
                  <a:pt x="6418440" y="1182687"/>
                </a:lnTo>
                <a:lnTo>
                  <a:pt x="6408915" y="1235075"/>
                </a:lnTo>
                <a:lnTo>
                  <a:pt x="6399390" y="1295400"/>
                </a:lnTo>
                <a:lnTo>
                  <a:pt x="6397802" y="1363662"/>
                </a:lnTo>
                <a:lnTo>
                  <a:pt x="6399390" y="1431925"/>
                </a:lnTo>
                <a:lnTo>
                  <a:pt x="6408915" y="1492250"/>
                </a:lnTo>
                <a:lnTo>
                  <a:pt x="6418440" y="1544637"/>
                </a:lnTo>
                <a:lnTo>
                  <a:pt x="6432727" y="1589087"/>
                </a:lnTo>
                <a:lnTo>
                  <a:pt x="6450190" y="1631950"/>
                </a:lnTo>
                <a:lnTo>
                  <a:pt x="6467652" y="1671637"/>
                </a:lnTo>
                <a:lnTo>
                  <a:pt x="6486702" y="1708150"/>
                </a:lnTo>
                <a:lnTo>
                  <a:pt x="6505752" y="1743075"/>
                </a:lnTo>
                <a:lnTo>
                  <a:pt x="6524802" y="1782762"/>
                </a:lnTo>
                <a:lnTo>
                  <a:pt x="6540677" y="1824037"/>
                </a:lnTo>
                <a:lnTo>
                  <a:pt x="6554965" y="1870075"/>
                </a:lnTo>
                <a:lnTo>
                  <a:pt x="6566077" y="1922462"/>
                </a:lnTo>
                <a:lnTo>
                  <a:pt x="6574015" y="1982787"/>
                </a:lnTo>
                <a:lnTo>
                  <a:pt x="6577190" y="2051050"/>
                </a:lnTo>
                <a:lnTo>
                  <a:pt x="6574015" y="2119312"/>
                </a:lnTo>
                <a:lnTo>
                  <a:pt x="6566077" y="2179637"/>
                </a:lnTo>
                <a:lnTo>
                  <a:pt x="6554965" y="2232025"/>
                </a:lnTo>
                <a:lnTo>
                  <a:pt x="6540677" y="2278062"/>
                </a:lnTo>
                <a:lnTo>
                  <a:pt x="6524802" y="2319337"/>
                </a:lnTo>
                <a:lnTo>
                  <a:pt x="6505752" y="2359025"/>
                </a:lnTo>
                <a:lnTo>
                  <a:pt x="6486702" y="2395537"/>
                </a:lnTo>
                <a:lnTo>
                  <a:pt x="6467652" y="2433637"/>
                </a:lnTo>
                <a:lnTo>
                  <a:pt x="6450190" y="2471737"/>
                </a:lnTo>
                <a:lnTo>
                  <a:pt x="6432727" y="2513012"/>
                </a:lnTo>
                <a:lnTo>
                  <a:pt x="6418440" y="2560637"/>
                </a:lnTo>
                <a:lnTo>
                  <a:pt x="6408915" y="2613025"/>
                </a:lnTo>
                <a:lnTo>
                  <a:pt x="6399390" y="2671762"/>
                </a:lnTo>
                <a:lnTo>
                  <a:pt x="6397802" y="2741612"/>
                </a:lnTo>
                <a:lnTo>
                  <a:pt x="6399390" y="2809875"/>
                </a:lnTo>
                <a:lnTo>
                  <a:pt x="6408915" y="2868612"/>
                </a:lnTo>
                <a:lnTo>
                  <a:pt x="6418440" y="2922587"/>
                </a:lnTo>
                <a:lnTo>
                  <a:pt x="6432727" y="2967037"/>
                </a:lnTo>
                <a:lnTo>
                  <a:pt x="6450190" y="3009900"/>
                </a:lnTo>
                <a:lnTo>
                  <a:pt x="6467652" y="3046412"/>
                </a:lnTo>
                <a:lnTo>
                  <a:pt x="6486702" y="3084512"/>
                </a:lnTo>
                <a:lnTo>
                  <a:pt x="6505752" y="3121025"/>
                </a:lnTo>
                <a:lnTo>
                  <a:pt x="6524802" y="3160712"/>
                </a:lnTo>
                <a:lnTo>
                  <a:pt x="6540677" y="3201987"/>
                </a:lnTo>
                <a:lnTo>
                  <a:pt x="6554965" y="3248025"/>
                </a:lnTo>
                <a:lnTo>
                  <a:pt x="6566077" y="3300412"/>
                </a:lnTo>
                <a:lnTo>
                  <a:pt x="6574015" y="3360737"/>
                </a:lnTo>
                <a:lnTo>
                  <a:pt x="6575089" y="3383280"/>
                </a:lnTo>
                <a:lnTo>
                  <a:pt x="0" y="33832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EE3826-AEB6-5E31-86CA-BA67BFE6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24369" r="1" b="1"/>
          <a:stretch/>
        </p:blipFill>
        <p:spPr bwMode="auto">
          <a:xfrm>
            <a:off x="20" y="3474720"/>
            <a:ext cx="6577170" cy="338328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575040" y="0"/>
                </a:lnTo>
                <a:lnTo>
                  <a:pt x="6574015" y="22542"/>
                </a:lnTo>
                <a:lnTo>
                  <a:pt x="6566077" y="82867"/>
                </a:lnTo>
                <a:lnTo>
                  <a:pt x="6554965" y="135255"/>
                </a:lnTo>
                <a:lnTo>
                  <a:pt x="6540677" y="181292"/>
                </a:lnTo>
                <a:lnTo>
                  <a:pt x="6524802" y="222567"/>
                </a:lnTo>
                <a:lnTo>
                  <a:pt x="6505752" y="262255"/>
                </a:lnTo>
                <a:lnTo>
                  <a:pt x="6467652" y="336867"/>
                </a:lnTo>
                <a:lnTo>
                  <a:pt x="6450190" y="373380"/>
                </a:lnTo>
                <a:lnTo>
                  <a:pt x="6432727" y="416242"/>
                </a:lnTo>
                <a:lnTo>
                  <a:pt x="6418440" y="460692"/>
                </a:lnTo>
                <a:lnTo>
                  <a:pt x="6408915" y="513080"/>
                </a:lnTo>
                <a:lnTo>
                  <a:pt x="6399390" y="573405"/>
                </a:lnTo>
                <a:lnTo>
                  <a:pt x="6397802" y="641667"/>
                </a:lnTo>
                <a:lnTo>
                  <a:pt x="6399390" y="711517"/>
                </a:lnTo>
                <a:lnTo>
                  <a:pt x="6408915" y="770255"/>
                </a:lnTo>
                <a:lnTo>
                  <a:pt x="6418440" y="822642"/>
                </a:lnTo>
                <a:lnTo>
                  <a:pt x="6432727" y="868680"/>
                </a:lnTo>
                <a:lnTo>
                  <a:pt x="6450190" y="911542"/>
                </a:lnTo>
                <a:lnTo>
                  <a:pt x="6467652" y="949642"/>
                </a:lnTo>
                <a:lnTo>
                  <a:pt x="6505752" y="1024255"/>
                </a:lnTo>
                <a:lnTo>
                  <a:pt x="6524802" y="1062355"/>
                </a:lnTo>
                <a:lnTo>
                  <a:pt x="6540677" y="1105217"/>
                </a:lnTo>
                <a:lnTo>
                  <a:pt x="6554965" y="1151255"/>
                </a:lnTo>
                <a:lnTo>
                  <a:pt x="6566077" y="1203642"/>
                </a:lnTo>
                <a:lnTo>
                  <a:pt x="6574015" y="1263967"/>
                </a:lnTo>
                <a:lnTo>
                  <a:pt x="6577190" y="1332230"/>
                </a:lnTo>
                <a:lnTo>
                  <a:pt x="6574015" y="1400492"/>
                </a:lnTo>
                <a:lnTo>
                  <a:pt x="6566077" y="1460817"/>
                </a:lnTo>
                <a:lnTo>
                  <a:pt x="6554965" y="1513205"/>
                </a:lnTo>
                <a:lnTo>
                  <a:pt x="6540677" y="1559242"/>
                </a:lnTo>
                <a:lnTo>
                  <a:pt x="6524802" y="1600517"/>
                </a:lnTo>
                <a:lnTo>
                  <a:pt x="6505752" y="1640205"/>
                </a:lnTo>
                <a:lnTo>
                  <a:pt x="6486702" y="1675130"/>
                </a:lnTo>
                <a:lnTo>
                  <a:pt x="6467652" y="1711642"/>
                </a:lnTo>
                <a:lnTo>
                  <a:pt x="6450190" y="1751330"/>
                </a:lnTo>
                <a:lnTo>
                  <a:pt x="6432727" y="1794192"/>
                </a:lnTo>
                <a:lnTo>
                  <a:pt x="6418440" y="1838642"/>
                </a:lnTo>
                <a:lnTo>
                  <a:pt x="6408915" y="1891030"/>
                </a:lnTo>
                <a:lnTo>
                  <a:pt x="6399390" y="1951355"/>
                </a:lnTo>
                <a:lnTo>
                  <a:pt x="6397802" y="2019617"/>
                </a:lnTo>
                <a:lnTo>
                  <a:pt x="6399390" y="2087880"/>
                </a:lnTo>
                <a:lnTo>
                  <a:pt x="6408915" y="2148205"/>
                </a:lnTo>
                <a:lnTo>
                  <a:pt x="6418440" y="2200592"/>
                </a:lnTo>
                <a:lnTo>
                  <a:pt x="6432727" y="2246630"/>
                </a:lnTo>
                <a:lnTo>
                  <a:pt x="6450190" y="2287905"/>
                </a:lnTo>
                <a:lnTo>
                  <a:pt x="6467652" y="2327592"/>
                </a:lnTo>
                <a:lnTo>
                  <a:pt x="6486702" y="2365692"/>
                </a:lnTo>
                <a:lnTo>
                  <a:pt x="6505752" y="2402205"/>
                </a:lnTo>
                <a:lnTo>
                  <a:pt x="6524802" y="2440305"/>
                </a:lnTo>
                <a:lnTo>
                  <a:pt x="6540677" y="2481580"/>
                </a:lnTo>
                <a:lnTo>
                  <a:pt x="6554965" y="2529205"/>
                </a:lnTo>
                <a:lnTo>
                  <a:pt x="6566077" y="2581592"/>
                </a:lnTo>
                <a:lnTo>
                  <a:pt x="6574015" y="2638742"/>
                </a:lnTo>
                <a:lnTo>
                  <a:pt x="6577190" y="2708592"/>
                </a:lnTo>
                <a:lnTo>
                  <a:pt x="6574015" y="2776855"/>
                </a:lnTo>
                <a:lnTo>
                  <a:pt x="6566077" y="2837180"/>
                </a:lnTo>
                <a:lnTo>
                  <a:pt x="6554965" y="2886392"/>
                </a:lnTo>
                <a:lnTo>
                  <a:pt x="6540677" y="2932430"/>
                </a:lnTo>
                <a:lnTo>
                  <a:pt x="6524802" y="2973705"/>
                </a:lnTo>
                <a:lnTo>
                  <a:pt x="6507340" y="3013392"/>
                </a:lnTo>
                <a:lnTo>
                  <a:pt x="6489877" y="3048317"/>
                </a:lnTo>
                <a:lnTo>
                  <a:pt x="6470827" y="3086417"/>
                </a:lnTo>
                <a:lnTo>
                  <a:pt x="6451777" y="3122930"/>
                </a:lnTo>
                <a:lnTo>
                  <a:pt x="6435902" y="3165792"/>
                </a:lnTo>
                <a:lnTo>
                  <a:pt x="6420027" y="3208655"/>
                </a:lnTo>
                <a:lnTo>
                  <a:pt x="6410502" y="3261042"/>
                </a:lnTo>
                <a:lnTo>
                  <a:pt x="6402565" y="3316605"/>
                </a:lnTo>
                <a:lnTo>
                  <a:pt x="6397802" y="3383280"/>
                </a:lnTo>
                <a:lnTo>
                  <a:pt x="0" y="33832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5C775E7A-D905-D9D8-9236-A835E886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913" y="2460171"/>
            <a:ext cx="4604657" cy="362624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tx1"/>
                </a:solidFill>
              </a:rPr>
              <a:t>OpenHAB</a:t>
            </a:r>
            <a:endParaRPr lang="pl-PL" dirty="0">
              <a:solidFill>
                <a:schemeClr val="tx1"/>
              </a:solidFill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HomeAssistant</a:t>
            </a:r>
            <a:endParaRPr lang="pl-PL" dirty="0">
              <a:solidFill>
                <a:schemeClr val="tx1"/>
              </a:solidFill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NodeRED</a:t>
            </a:r>
            <a:endParaRPr lang="pl-PL" dirty="0">
              <a:solidFill>
                <a:schemeClr val="tx1"/>
              </a:solidFill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Domoticz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4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09F5552-39CF-49BE-9BA3-F2C2E97D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6CCDD5D4-DC0E-4B2C-8B6B-FCAA00ECE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C445D51-55CE-D5C9-A90D-2FCE4A7B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384329" cy="540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KEY Concepts</a:t>
            </a:r>
            <a:endParaRPr lang="en-US" sz="4000" dirty="0"/>
          </a:p>
        </p:txBody>
      </p:sp>
      <p:graphicFrame>
        <p:nvGraphicFramePr>
          <p:cNvPr id="13" name="Symbol zastępczy zawartości 2">
            <a:extLst>
              <a:ext uri="{FF2B5EF4-FFF2-40B4-BE49-F238E27FC236}">
                <a16:creationId xmlns:a16="http://schemas.microsoft.com/office/drawing/2014/main" id="{56F9A78F-F744-5BAE-A496-F5E0C9B1A0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07373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085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5F81CB5-DF6A-BE4F-3B3B-5A04CDA6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362" y="753228"/>
            <a:ext cx="9613860" cy="108093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Multipurpose automation solution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93DA8A1-95ED-3184-F069-9BBFB9DAF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358" y="4297503"/>
            <a:ext cx="3049705" cy="576262"/>
          </a:xfrm>
        </p:spPr>
        <p:txBody>
          <a:bodyPr/>
          <a:lstStyle/>
          <a:p>
            <a:r>
              <a:rPr lang="en-US" dirty="0"/>
              <a:t>SMART HOME</a:t>
            </a:r>
          </a:p>
        </p:txBody>
      </p:sp>
      <p:pic>
        <p:nvPicPr>
          <p:cNvPr id="15" name="Symbol zastępczy obrazu 14" descr="Obraz zawierający drzewo, trawa, zewnętrzne, niebo&#10;&#10;Opis wygenerowany automatycznie">
            <a:extLst>
              <a:ext uri="{FF2B5EF4-FFF2-40B4-BE49-F238E27FC236}">
                <a16:creationId xmlns:a16="http://schemas.microsoft.com/office/drawing/2014/main" id="{20E86E2C-BB35-1200-40EE-684B540CE39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2520" b="12520"/>
          <a:stretch>
            <a:fillRect/>
          </a:stretch>
        </p:blipFill>
        <p:spPr>
          <a:xfrm>
            <a:off x="945358" y="2336873"/>
            <a:ext cx="3049705" cy="1524000"/>
          </a:xfrm>
        </p:spPr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0DD5F23F-C14C-A5D2-65B1-858B7077017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45358" y="4873765"/>
            <a:ext cx="3049705" cy="1062422"/>
          </a:xfrm>
        </p:spPr>
        <p:txBody>
          <a:bodyPr/>
          <a:lstStyle/>
          <a:p>
            <a:r>
              <a:rPr lang="en-US" dirty="0"/>
              <a:t>Lights, alarm and security, ventilation, central heating, blinds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A37C9027-F34E-FFC4-FA59-9BC2F37AA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0511" y="4297503"/>
            <a:ext cx="3063240" cy="576262"/>
          </a:xfrm>
        </p:spPr>
        <p:txBody>
          <a:bodyPr/>
          <a:lstStyle/>
          <a:p>
            <a:r>
              <a:rPr lang="en-US" dirty="0"/>
              <a:t>GREEN HOUSE</a:t>
            </a:r>
          </a:p>
        </p:txBody>
      </p:sp>
      <p:pic>
        <p:nvPicPr>
          <p:cNvPr id="19" name="Symbol zastępczy obrazu 18" descr="Obraz zawierający trawa, szklarnia, budynek&#10;&#10;Opis wygenerowany automatycznie">
            <a:extLst>
              <a:ext uri="{FF2B5EF4-FFF2-40B4-BE49-F238E27FC236}">
                <a16:creationId xmlns:a16="http://schemas.microsoft.com/office/drawing/2014/main" id="{50A1FC03-D238-89FD-F9D6-57D8422A0C9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2694" b="12694"/>
          <a:stretch>
            <a:fillRect/>
          </a:stretch>
        </p:blipFill>
        <p:spPr>
          <a:xfrm>
            <a:off x="4210510" y="2336873"/>
            <a:ext cx="3063240" cy="1524000"/>
          </a:xfrm>
        </p:spPr>
      </p:pic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ED1A4E42-BB95-5A48-E94D-F36D22D605B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209157" y="4873764"/>
            <a:ext cx="3067297" cy="1062422"/>
          </a:xfrm>
        </p:spPr>
        <p:txBody>
          <a:bodyPr/>
          <a:lstStyle/>
          <a:p>
            <a:r>
              <a:rPr lang="en-US" dirty="0"/>
              <a:t>Humidity and temperature control, watering automation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9B8DFCC5-98FE-04F4-B3AF-E8100A277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5718" y="4297503"/>
            <a:ext cx="3063505" cy="576262"/>
          </a:xfrm>
        </p:spPr>
        <p:txBody>
          <a:bodyPr/>
          <a:lstStyle/>
          <a:p>
            <a:r>
              <a:rPr lang="en-US" dirty="0"/>
              <a:t>GARDEN</a:t>
            </a:r>
          </a:p>
        </p:txBody>
      </p:sp>
      <p:pic>
        <p:nvPicPr>
          <p:cNvPr id="23" name="Symbol zastępczy obrazu 22" descr="Obraz zawierający trawa, zewnętrzne&#10;&#10;Opis wygenerowany automatycznie">
            <a:extLst>
              <a:ext uri="{FF2B5EF4-FFF2-40B4-BE49-F238E27FC236}">
                <a16:creationId xmlns:a16="http://schemas.microsoft.com/office/drawing/2014/main" id="{12BADC65-F242-06C3-5AC1-B623D159442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2694" b="12694"/>
          <a:stretch>
            <a:fillRect/>
          </a:stretch>
        </p:blipFill>
        <p:spPr>
          <a:xfrm>
            <a:off x="7495717" y="2336873"/>
            <a:ext cx="3063505" cy="1524000"/>
          </a:xfr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DCD1755A-DC48-115D-3F1F-2139F6D14AC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495593" y="4873762"/>
            <a:ext cx="3067563" cy="1062422"/>
          </a:xfrm>
        </p:spPr>
        <p:txBody>
          <a:bodyPr/>
          <a:lstStyle/>
          <a:p>
            <a:r>
              <a:rPr lang="en-US" dirty="0"/>
              <a:t>Sprinkler controller, lights, entrance gates</a:t>
            </a:r>
          </a:p>
        </p:txBody>
      </p:sp>
    </p:spTree>
    <p:extLst>
      <p:ext uri="{BB962C8B-B14F-4D97-AF65-F5344CB8AC3E}">
        <p14:creationId xmlns:p14="http://schemas.microsoft.com/office/powerpoint/2010/main" val="4011295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5F81CB5-DF6A-BE4F-3B3B-5A04CDA6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362" y="753228"/>
            <a:ext cx="9613860" cy="108093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Multipurpose automation solution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93DA8A1-95ED-3184-F069-9BBFB9DAF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358" y="4297503"/>
            <a:ext cx="3049705" cy="576262"/>
          </a:xfrm>
        </p:spPr>
        <p:txBody>
          <a:bodyPr/>
          <a:lstStyle/>
          <a:p>
            <a:r>
              <a:rPr lang="en-US" dirty="0"/>
              <a:t>ENERGY MONITORING</a:t>
            </a:r>
          </a:p>
        </p:txBody>
      </p:sp>
      <p:pic>
        <p:nvPicPr>
          <p:cNvPr id="22" name="Symbol zastępczy obrazu 21" descr="Obraz zawierający tekst, różny, kilka, porządek&#10;&#10;Opis wygenerowany automatycznie">
            <a:extLst>
              <a:ext uri="{FF2B5EF4-FFF2-40B4-BE49-F238E27FC236}">
                <a16:creationId xmlns:a16="http://schemas.microsoft.com/office/drawing/2014/main" id="{626CDA51-441D-5D37-B396-9599F81DE31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2520" b="12520"/>
          <a:stretch>
            <a:fillRect/>
          </a:stretch>
        </p:blipFill>
        <p:spPr>
          <a:xfrm>
            <a:off x="945358" y="2336873"/>
            <a:ext cx="3049705" cy="1524000"/>
          </a:xfrm>
        </p:spPr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0DD5F23F-C14C-A5D2-65B1-858B7077017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45358" y="4873765"/>
            <a:ext cx="3049705" cy="1062422"/>
          </a:xfrm>
        </p:spPr>
        <p:txBody>
          <a:bodyPr/>
          <a:lstStyle/>
          <a:p>
            <a:r>
              <a:rPr lang="en-US" dirty="0"/>
              <a:t>Watt-meters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A37C9027-F34E-FFC4-FA59-9BC2F37AA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0511" y="4297503"/>
            <a:ext cx="3063240" cy="576262"/>
          </a:xfrm>
        </p:spPr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ED1A4E42-BB95-5A48-E94D-F36D22D605B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209157" y="4873764"/>
            <a:ext cx="3067297" cy="1062422"/>
          </a:xfrm>
        </p:spPr>
        <p:txBody>
          <a:bodyPr/>
          <a:lstStyle/>
          <a:p>
            <a:r>
              <a:rPr lang="en-US" dirty="0"/>
              <a:t>Credentials, gateway controller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9B8DFCC5-98FE-04F4-B3AF-E8100A277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5718" y="4297503"/>
            <a:ext cx="3063505" cy="576262"/>
          </a:xfrm>
        </p:spPr>
        <p:txBody>
          <a:bodyPr/>
          <a:lstStyle/>
          <a:p>
            <a:r>
              <a:rPr lang="en-US" dirty="0"/>
              <a:t>MUSEUMS</a:t>
            </a:r>
          </a:p>
        </p:txBody>
      </p:sp>
      <p:pic>
        <p:nvPicPr>
          <p:cNvPr id="55" name="Symbol zastępczy obrazu 54" descr="Obraz zawierający rozmycie&#10;&#10;Opis wygenerowany automatycznie">
            <a:extLst>
              <a:ext uri="{FF2B5EF4-FFF2-40B4-BE49-F238E27FC236}">
                <a16:creationId xmlns:a16="http://schemas.microsoft.com/office/drawing/2014/main" id="{9A62E4F2-7CEE-C492-474A-18F9A5F1C411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32511" b="32511"/>
          <a:stretch>
            <a:fillRect/>
          </a:stretch>
        </p:blipFill>
        <p:spPr>
          <a:xfrm>
            <a:off x="7495717" y="2336873"/>
            <a:ext cx="3063505" cy="1524000"/>
          </a:xfr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DCD1755A-DC48-115D-3F1F-2139F6D14AC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495593" y="4873762"/>
            <a:ext cx="3067563" cy="1062422"/>
          </a:xfrm>
        </p:spPr>
        <p:txBody>
          <a:bodyPr/>
          <a:lstStyle/>
          <a:p>
            <a:r>
              <a:rPr lang="en-US" dirty="0"/>
              <a:t>Scene automation, control panels</a:t>
            </a:r>
          </a:p>
        </p:txBody>
      </p:sp>
      <p:pic>
        <p:nvPicPr>
          <p:cNvPr id="53" name="Symbol zastępczy obrazu 52" descr="Obraz zawierający tekst, drzewo, zewnętrzne, znak&#10;&#10;Opis wygenerowany automatycznie">
            <a:extLst>
              <a:ext uri="{FF2B5EF4-FFF2-40B4-BE49-F238E27FC236}">
                <a16:creationId xmlns:a16="http://schemas.microsoft.com/office/drawing/2014/main" id="{BD921B52-BA0D-181B-F274-182E01CBAAC3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t="12694" b="12694"/>
          <a:stretch>
            <a:fillRect/>
          </a:stretch>
        </p:blipFill>
        <p:spPr>
          <a:xfrm>
            <a:off x="4210510" y="2336873"/>
            <a:ext cx="3063240" cy="1524000"/>
          </a:xfrm>
        </p:spPr>
      </p:pic>
    </p:spTree>
    <p:extLst>
      <p:ext uri="{BB962C8B-B14F-4D97-AF65-F5344CB8AC3E}">
        <p14:creationId xmlns:p14="http://schemas.microsoft.com/office/powerpoint/2010/main" val="26607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5F81CB5-DF6A-BE4F-3B3B-5A04CDA6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10" y="753228"/>
            <a:ext cx="9613860" cy="108093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Multipurpose automation solution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93DA8A1-95ED-3184-F069-9BBFB9DAF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106" y="4297503"/>
            <a:ext cx="3049705" cy="576262"/>
          </a:xfrm>
        </p:spPr>
        <p:txBody>
          <a:bodyPr/>
          <a:lstStyle/>
          <a:p>
            <a:r>
              <a:rPr lang="en-US" dirty="0"/>
              <a:t>DIY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0DD5F23F-C14C-A5D2-65B1-858B7077017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32106" y="4873765"/>
            <a:ext cx="3049705" cy="1062422"/>
          </a:xfrm>
        </p:spPr>
        <p:txBody>
          <a:bodyPr/>
          <a:lstStyle/>
          <a:p>
            <a:r>
              <a:rPr lang="en-US" dirty="0"/>
              <a:t>Anything you imagine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A37C9027-F34E-FFC4-FA59-9BC2F37AA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97259" y="4297503"/>
            <a:ext cx="3063240" cy="576262"/>
          </a:xfrm>
        </p:spPr>
        <p:txBody>
          <a:bodyPr/>
          <a:lstStyle/>
          <a:p>
            <a:r>
              <a:rPr lang="en-US" dirty="0"/>
              <a:t>CRYPTO-TRADING</a:t>
            </a:r>
          </a:p>
        </p:txBody>
      </p:sp>
      <p:pic>
        <p:nvPicPr>
          <p:cNvPr id="39" name="Symbol zastępczy obrazu 38" descr="Obraz zawierający tekst, wewnątrz&#10;&#10;Opis wygenerowany automatycznie">
            <a:extLst>
              <a:ext uri="{FF2B5EF4-FFF2-40B4-BE49-F238E27FC236}">
                <a16:creationId xmlns:a16="http://schemas.microsoft.com/office/drawing/2014/main" id="{6BB2DE17-04B8-BF52-2F26-AD360DBB911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5652" b="15652"/>
          <a:stretch>
            <a:fillRect/>
          </a:stretch>
        </p:blipFill>
        <p:spPr>
          <a:xfrm>
            <a:off x="4197258" y="2336873"/>
            <a:ext cx="3063240" cy="1524000"/>
          </a:xfrm>
        </p:spPr>
      </p:pic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ED1A4E42-BB95-5A48-E94D-F36D22D605B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195905" y="4873764"/>
            <a:ext cx="3067297" cy="1062422"/>
          </a:xfrm>
        </p:spPr>
        <p:txBody>
          <a:bodyPr/>
          <a:lstStyle/>
          <a:p>
            <a:r>
              <a:rPr lang="en-US" dirty="0"/>
              <a:t>Automating trading, hedging-fund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9B8DFCC5-98FE-04F4-B3AF-E8100A277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2466" y="4297503"/>
            <a:ext cx="3063505" cy="576262"/>
          </a:xfrm>
        </p:spPr>
        <p:txBody>
          <a:bodyPr/>
          <a:lstStyle/>
          <a:p>
            <a:r>
              <a:rPr lang="en-US" dirty="0"/>
              <a:t>CUSTOM</a:t>
            </a:r>
          </a:p>
        </p:txBody>
      </p:sp>
      <p:pic>
        <p:nvPicPr>
          <p:cNvPr id="14" name="Symbol zastępczy obrazu 13" descr="Obraz zawierający osoba, wewnątrz&#10;&#10;Opis wygenerowany automatycznie">
            <a:extLst>
              <a:ext uri="{FF2B5EF4-FFF2-40B4-BE49-F238E27FC236}">
                <a16:creationId xmlns:a16="http://schemas.microsoft.com/office/drawing/2014/main" id="{FFB5828C-1420-9F72-66EA-93D96A82BFB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12698" b="12698"/>
          <a:stretch>
            <a:fillRect/>
          </a:stretch>
        </p:blipFill>
        <p:spPr>
          <a:xfrm>
            <a:off x="7482465" y="2336873"/>
            <a:ext cx="3063505" cy="1524000"/>
          </a:xfr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DCD1755A-DC48-115D-3F1F-2139F6D14AC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482341" y="4873762"/>
            <a:ext cx="3067563" cy="1062422"/>
          </a:xfrm>
        </p:spPr>
        <p:txBody>
          <a:bodyPr/>
          <a:lstStyle/>
          <a:p>
            <a:r>
              <a:rPr lang="en-US" dirty="0"/>
              <a:t>Sky is the limit!</a:t>
            </a:r>
          </a:p>
        </p:txBody>
      </p:sp>
      <p:pic>
        <p:nvPicPr>
          <p:cNvPr id="12" name="Symbol zastępczy obrazu 11" descr="Obraz zawierający wewnątrz&#10;&#10;Opis wygenerowany automatycznie">
            <a:extLst>
              <a:ext uri="{FF2B5EF4-FFF2-40B4-BE49-F238E27FC236}">
                <a16:creationId xmlns:a16="http://schemas.microsoft.com/office/drawing/2014/main" id="{0C308002-D22B-88D8-5E0F-82E63B45D18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12520" b="12520"/>
          <a:stretch>
            <a:fillRect/>
          </a:stretch>
        </p:blipFill>
        <p:spPr>
          <a:xfrm>
            <a:off x="932106" y="2336873"/>
            <a:ext cx="3049705" cy="1524000"/>
          </a:xfrm>
        </p:spPr>
      </p:pic>
    </p:spTree>
    <p:extLst>
      <p:ext uri="{BB962C8B-B14F-4D97-AF65-F5344CB8AC3E}">
        <p14:creationId xmlns:p14="http://schemas.microsoft.com/office/powerpoint/2010/main" val="314330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E2A42B-71DD-8350-DA54-808C9672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in the center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BF91758-8C49-1916-38A0-02B0F4A6B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4659" y="1128451"/>
            <a:ext cx="8192360" cy="5637754"/>
          </a:xfrm>
        </p:spPr>
      </p:pic>
    </p:spTree>
    <p:extLst>
      <p:ext uri="{BB962C8B-B14F-4D97-AF65-F5344CB8AC3E}">
        <p14:creationId xmlns:p14="http://schemas.microsoft.com/office/powerpoint/2010/main" val="242075988"/>
      </p:ext>
    </p:extLst>
  </p:cSld>
  <p:clrMapOvr>
    <a:masterClrMapping/>
  </p:clrMapOvr>
</p:sld>
</file>

<file path=ppt/theme/theme1.xml><?xml version="1.0" encoding="utf-8"?>
<a:theme xmlns:a="http://schemas.openxmlformats.org/drawingml/2006/main" name="Znaczek">
  <a:themeElements>
    <a:clrScheme name="Znaczek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Znaczek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Znaczek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{A0C35BDF-CA48-124B-B511-F04A94EF3E08}tf10001071</Template>
  <TotalTime>325</TotalTime>
  <Words>692</Words>
  <Application>Microsoft Macintosh PowerPoint</Application>
  <PresentationFormat>Panoramiczny</PresentationFormat>
  <Paragraphs>129</Paragraphs>
  <Slides>19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Impact</vt:lpstr>
      <vt:lpstr>Znaczek</vt:lpstr>
      <vt:lpstr>Automate Everything by geekHOME</vt:lpstr>
      <vt:lpstr>Agenda</vt:lpstr>
      <vt:lpstr>What is Automate Everything?</vt:lpstr>
      <vt:lpstr>SIMILAR PROJECTS</vt:lpstr>
      <vt:lpstr>KEY Concepts</vt:lpstr>
      <vt:lpstr>Multipurpose automation solution</vt:lpstr>
      <vt:lpstr>Multipurpose automation solution</vt:lpstr>
      <vt:lpstr>Multipurpose automation solution</vt:lpstr>
      <vt:lpstr>Hub in the center</vt:lpstr>
      <vt:lpstr>Hub in the center</vt:lpstr>
      <vt:lpstr>Everything is a plugin!</vt:lpstr>
      <vt:lpstr>Physical DEVICEs share PORTs</vt:lpstr>
      <vt:lpstr>Virtual objects use that ports and execute code</vt:lpstr>
      <vt:lpstr>DUAL AUTOMATION</vt:lpstr>
      <vt:lpstr>EASY TO USE, DRAG&amp;DROP</vt:lpstr>
      <vt:lpstr>Touch panels! Fully utilized! </vt:lpstr>
      <vt:lpstr>Dmz security model</vt:lpstr>
      <vt:lpstr>Contact me</vt:lpstr>
      <vt:lpstr>THANK YOU UNSPLASH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Everything by geekHOME</dc:title>
  <dc:creator>Babiuk, Tomasz</dc:creator>
  <cp:lastModifiedBy>Babiuk, Tomasz</cp:lastModifiedBy>
  <cp:revision>11</cp:revision>
  <dcterms:created xsi:type="dcterms:W3CDTF">2023-02-21T09:55:47Z</dcterms:created>
  <dcterms:modified xsi:type="dcterms:W3CDTF">2023-02-22T12:35:02Z</dcterms:modified>
</cp:coreProperties>
</file>